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3"/>
  </p:notesMasterIdLst>
  <p:sldIdLst>
    <p:sldId id="256" r:id="rId2"/>
    <p:sldId id="290" r:id="rId3"/>
    <p:sldId id="257" r:id="rId4"/>
    <p:sldId id="278" r:id="rId5"/>
    <p:sldId id="276" r:id="rId6"/>
    <p:sldId id="272" r:id="rId7"/>
    <p:sldId id="274" r:id="rId8"/>
    <p:sldId id="281" r:id="rId9"/>
    <p:sldId id="258" r:id="rId10"/>
    <p:sldId id="273" r:id="rId11"/>
    <p:sldId id="280" r:id="rId12"/>
    <p:sldId id="283" r:id="rId13"/>
    <p:sldId id="288" r:id="rId14"/>
    <p:sldId id="289" r:id="rId15"/>
    <p:sldId id="285" r:id="rId16"/>
    <p:sldId id="284" r:id="rId17"/>
    <p:sldId id="282" r:id="rId18"/>
    <p:sldId id="270" r:id="rId19"/>
    <p:sldId id="286" r:id="rId20"/>
    <p:sldId id="271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8CC961BA-D06A-4025-B217-E1556A9029D4}">
          <p14:sldIdLst>
            <p14:sldId id="256"/>
          </p14:sldIdLst>
        </p14:section>
        <p14:section name="Inhalt" id="{FF29741F-FB46-446D-AD53-D0663FFF643F}">
          <p14:sldIdLst>
            <p14:sldId id="290"/>
            <p14:sldId id="257"/>
          </p14:sldIdLst>
        </p14:section>
        <p14:section name="Training" id="{EE41FBD1-4664-4187-8690-82568B339DAC}">
          <p14:sldIdLst>
            <p14:sldId id="278"/>
            <p14:sldId id="276"/>
            <p14:sldId id="272"/>
          </p14:sldIdLst>
        </p14:section>
        <p14:section name="Ursprung" id="{4BAD963F-D02C-4B9F-8F2C-A05DF84A8B3C}">
          <p14:sldIdLst>
            <p14:sldId id="274"/>
            <p14:sldId id="281"/>
          </p14:sldIdLst>
        </p14:section>
        <p14:section name="GUI" id="{BC0032CA-8A53-4283-8457-7C5D53A7C197}">
          <p14:sldIdLst>
            <p14:sldId id="258"/>
          </p14:sldIdLst>
        </p14:section>
        <p14:section name="Evaluation of Trainings" id="{6494C1E9-F9CA-4768-83EE-464EDD5AC24D}">
          <p14:sldIdLst>
            <p14:sldId id="273"/>
            <p14:sldId id="280"/>
            <p14:sldId id="283"/>
            <p14:sldId id="288"/>
            <p14:sldId id="289"/>
          </p14:sldIdLst>
        </p14:section>
        <p14:section name="Why us" id="{791F7575-7EA4-4D96-B086-E998C39C076E}">
          <p14:sldIdLst>
            <p14:sldId id="285"/>
            <p14:sldId id="284"/>
          </p14:sldIdLst>
        </p14:section>
        <p14:section name="Social media" id="{751F9758-D45F-45FC-B219-27079159164B}">
          <p14:sldIdLst>
            <p14:sldId id="282"/>
            <p14:sldId id="270"/>
          </p14:sldIdLst>
        </p14:section>
        <p14:section name="Future" id="{FDAD603D-228D-4C19-A939-1BD50F676D12}">
          <p14:sldIdLst>
            <p14:sldId id="286"/>
            <p14:sldId id="271"/>
          </p14:sldIdLst>
        </p14:section>
        <p14:section name="END" id="{463B3CEF-9CDF-45C6-BB34-BD6E46C54EF7}">
          <p14:sldIdLst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F4F"/>
    <a:srgbClr val="242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7B6261-464D-4456-98D3-C42C8FF96F44}" v="313" dt="2023-01-24T10:59:18.053"/>
    <p1510:client id="{57ED44BB-EDBD-422C-9264-2C2CDE9F1A09}" v="677" dt="2023-01-24T07:46:54.4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 Ziegler" userId="9faa248a2d699f99" providerId="LiveId" clId="{507B6261-464D-4456-98D3-C42C8FF96F44}"/>
    <pc:docChg chg="undo redo custSel addSld delSld modSld sldOrd addSection modSection">
      <pc:chgData name="Lukas Ziegler" userId="9faa248a2d699f99" providerId="LiveId" clId="{507B6261-464D-4456-98D3-C42C8FF96F44}" dt="2023-01-24T10:59:18.053" v="3830" actId="478"/>
      <pc:docMkLst>
        <pc:docMk/>
      </pc:docMkLst>
      <pc:sldChg chg="addSp delSp modSp mod">
        <pc:chgData name="Lukas Ziegler" userId="9faa248a2d699f99" providerId="LiveId" clId="{507B6261-464D-4456-98D3-C42C8FF96F44}" dt="2023-01-24T10:58:39.530" v="3822" actId="171"/>
        <pc:sldMkLst>
          <pc:docMk/>
          <pc:sldMk cId="2013058772" sldId="257"/>
        </pc:sldMkLst>
        <pc:spChg chg="add mod ord">
          <ac:chgData name="Lukas Ziegler" userId="9faa248a2d699f99" providerId="LiveId" clId="{507B6261-464D-4456-98D3-C42C8FF96F44}" dt="2023-01-24T10:58:39.530" v="3822" actId="171"/>
          <ac:spMkLst>
            <pc:docMk/>
            <pc:sldMk cId="2013058772" sldId="257"/>
            <ac:spMk id="2" creationId="{BF533CEE-E965-A566-5501-ABB0FA554F3D}"/>
          </ac:spMkLst>
        </pc:spChg>
        <pc:spChg chg="add del mod">
          <ac:chgData name="Lukas Ziegler" userId="9faa248a2d699f99" providerId="LiveId" clId="{507B6261-464D-4456-98D3-C42C8FF96F44}" dt="2023-01-18T09:47:16.759" v="886" actId="478"/>
          <ac:spMkLst>
            <pc:docMk/>
            <pc:sldMk cId="2013058772" sldId="257"/>
            <ac:spMk id="3" creationId="{977D814C-7348-DB87-F2B3-8910495A6CA5}"/>
          </ac:spMkLst>
        </pc:spChg>
        <pc:spChg chg="add mod">
          <ac:chgData name="Lukas Ziegler" userId="9faa248a2d699f99" providerId="LiveId" clId="{507B6261-464D-4456-98D3-C42C8FF96F44}" dt="2023-01-18T10:09:57.059" v="1242" actId="1076"/>
          <ac:spMkLst>
            <pc:docMk/>
            <pc:sldMk cId="2013058772" sldId="257"/>
            <ac:spMk id="4" creationId="{B04BB065-BDCE-D7F0-AB91-1257D9205908}"/>
          </ac:spMkLst>
        </pc:spChg>
        <pc:spChg chg="add mod ord">
          <ac:chgData name="Lukas Ziegler" userId="9faa248a2d699f99" providerId="LiveId" clId="{507B6261-464D-4456-98D3-C42C8FF96F44}" dt="2023-01-24T10:57:59.152" v="3813" actId="790"/>
          <ac:spMkLst>
            <pc:docMk/>
            <pc:sldMk cId="2013058772" sldId="257"/>
            <ac:spMk id="6" creationId="{D490763F-FBF0-2B7B-344A-A000C9391F02}"/>
          </ac:spMkLst>
        </pc:spChg>
        <pc:spChg chg="add mod ord">
          <ac:chgData name="Lukas Ziegler" userId="9faa248a2d699f99" providerId="LiveId" clId="{507B6261-464D-4456-98D3-C42C8FF96F44}" dt="2023-01-24T10:56:40.137" v="3760" actId="20577"/>
          <ac:spMkLst>
            <pc:docMk/>
            <pc:sldMk cId="2013058772" sldId="257"/>
            <ac:spMk id="7" creationId="{750A6067-8EB0-7102-C638-ED0352C7D01D}"/>
          </ac:spMkLst>
        </pc:spChg>
        <pc:spChg chg="add mod ord">
          <ac:chgData name="Lukas Ziegler" userId="9faa248a2d699f99" providerId="LiveId" clId="{507B6261-464D-4456-98D3-C42C8FF96F44}" dt="2023-01-18T11:14:26.602" v="2524" actId="167"/>
          <ac:spMkLst>
            <pc:docMk/>
            <pc:sldMk cId="2013058772" sldId="257"/>
            <ac:spMk id="8" creationId="{A6BF3893-06A9-45C4-7746-CA8D80E78D28}"/>
          </ac:spMkLst>
        </pc:spChg>
        <pc:spChg chg="del mod">
          <ac:chgData name="Lukas Ziegler" userId="9faa248a2d699f99" providerId="LiveId" clId="{507B6261-464D-4456-98D3-C42C8FF96F44}" dt="2023-01-18T10:07:42.871" v="1138" actId="478"/>
          <ac:spMkLst>
            <pc:docMk/>
            <pc:sldMk cId="2013058772" sldId="257"/>
            <ac:spMk id="9" creationId="{AAB1719C-2601-DC10-56D7-C52E6C692044}"/>
          </ac:spMkLst>
        </pc:spChg>
        <pc:spChg chg="del">
          <ac:chgData name="Lukas Ziegler" userId="9faa248a2d699f99" providerId="LiveId" clId="{507B6261-464D-4456-98D3-C42C8FF96F44}" dt="2023-01-18T10:28:11.788" v="1583" actId="478"/>
          <ac:spMkLst>
            <pc:docMk/>
            <pc:sldMk cId="2013058772" sldId="257"/>
            <ac:spMk id="10" creationId="{72F6B7DA-50B6-CF6D-CCE0-1581E18F449C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11" creationId="{EAE4C3E2-6678-E9E4-360A-D2E9AD930E9B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12" creationId="{D338EAFA-0CAA-68BE-7772-CF7AD8AB2974}"/>
          </ac:spMkLst>
        </pc:spChg>
        <pc:spChg chg="del mod">
          <ac:chgData name="Lukas Ziegler" userId="9faa248a2d699f99" providerId="LiveId" clId="{507B6261-464D-4456-98D3-C42C8FF96F44}" dt="2023-01-18T10:09:50.351" v="1241" actId="478"/>
          <ac:spMkLst>
            <pc:docMk/>
            <pc:sldMk cId="2013058772" sldId="257"/>
            <ac:spMk id="13" creationId="{C0A08C75-0A6D-7879-1589-BA585B748AB2}"/>
          </ac:spMkLst>
        </pc:spChg>
        <pc:spChg chg="add mod ord">
          <ac:chgData name="Lukas Ziegler" userId="9faa248a2d699f99" providerId="LiveId" clId="{507B6261-464D-4456-98D3-C42C8FF96F44}" dt="2023-01-24T10:56:34.511" v="3746" actId="404"/>
          <ac:spMkLst>
            <pc:docMk/>
            <pc:sldMk cId="2013058772" sldId="257"/>
            <ac:spMk id="14" creationId="{AB60CBEC-DF9C-5999-196B-C9FFC8D6845D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15" creationId="{5E1910BC-3D54-D7CA-C1D4-4AC3FFDEA20A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16" creationId="{10163317-C470-BCBE-A7DA-63B6731D5FFD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17" creationId="{005BECAA-324F-8816-76C1-BD22BF57F384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18" creationId="{C25CD961-F55E-E9D0-D99F-A3C408CEE010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19" creationId="{CDA18248-09E8-B6A6-77C4-29422DE8AEE0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20" creationId="{78AD2394-6D37-0F4F-763C-A21F10CFB084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21" creationId="{5119C0F9-A0DA-F200-0D0A-FA21679FDE97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22" creationId="{640DF3ED-1509-703A-0B26-47B2DA71F7D0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23" creationId="{C2A40AA2-B6B2-6BD8-A080-2E80323183EA}"/>
          </ac:spMkLst>
        </pc:spChg>
        <pc:spChg chg="del">
          <ac:chgData name="Lukas Ziegler" userId="9faa248a2d699f99" providerId="LiveId" clId="{507B6261-464D-4456-98D3-C42C8FF96F44}" dt="2023-01-18T09:47:11.091" v="885" actId="478"/>
          <ac:spMkLst>
            <pc:docMk/>
            <pc:sldMk cId="2013058772" sldId="257"/>
            <ac:spMk id="24" creationId="{98C4F696-C0AF-B33E-D5E1-C444B7597164}"/>
          </ac:spMkLst>
        </pc:spChg>
        <pc:picChg chg="del">
          <ac:chgData name="Lukas Ziegler" userId="9faa248a2d699f99" providerId="LiveId" clId="{507B6261-464D-4456-98D3-C42C8FF96F44}" dt="2023-01-18T09:47:11.091" v="885" actId="478"/>
          <ac:picMkLst>
            <pc:docMk/>
            <pc:sldMk cId="2013058772" sldId="257"/>
            <ac:picMk id="5" creationId="{064C05E9-B11D-1B14-11D5-66B92044B9F7}"/>
          </ac:picMkLst>
        </pc:picChg>
        <pc:picChg chg="del">
          <ac:chgData name="Lukas Ziegler" userId="9faa248a2d699f99" providerId="LiveId" clId="{507B6261-464D-4456-98D3-C42C8FF96F44}" dt="2023-01-18T09:47:11.091" v="885" actId="478"/>
          <ac:picMkLst>
            <pc:docMk/>
            <pc:sldMk cId="2013058772" sldId="257"/>
            <ac:picMk id="26" creationId="{6CD89F13-A665-F696-48C8-3D2976339D00}"/>
          </ac:picMkLst>
        </pc:picChg>
        <pc:picChg chg="del">
          <ac:chgData name="Lukas Ziegler" userId="9faa248a2d699f99" providerId="LiveId" clId="{507B6261-464D-4456-98D3-C42C8FF96F44}" dt="2023-01-18T09:47:11.091" v="885" actId="478"/>
          <ac:picMkLst>
            <pc:docMk/>
            <pc:sldMk cId="2013058772" sldId="257"/>
            <ac:picMk id="28" creationId="{346A822F-7D22-6AE4-0BA8-1673F2A3D1FA}"/>
          </ac:picMkLst>
        </pc:picChg>
        <pc:picChg chg="del">
          <ac:chgData name="Lukas Ziegler" userId="9faa248a2d699f99" providerId="LiveId" clId="{507B6261-464D-4456-98D3-C42C8FF96F44}" dt="2023-01-18T09:47:11.091" v="885" actId="478"/>
          <ac:picMkLst>
            <pc:docMk/>
            <pc:sldMk cId="2013058772" sldId="257"/>
            <ac:picMk id="30" creationId="{3E876495-6C83-B329-89D0-C10C5F8C3055}"/>
          </ac:picMkLst>
        </pc:picChg>
        <pc:picChg chg="del">
          <ac:chgData name="Lukas Ziegler" userId="9faa248a2d699f99" providerId="LiveId" clId="{507B6261-464D-4456-98D3-C42C8FF96F44}" dt="2023-01-18T09:47:11.091" v="885" actId="478"/>
          <ac:picMkLst>
            <pc:docMk/>
            <pc:sldMk cId="2013058772" sldId="257"/>
            <ac:picMk id="32" creationId="{B3370983-E781-0A6F-8F27-1309D283B26B}"/>
          </ac:picMkLst>
        </pc:picChg>
        <pc:picChg chg="del">
          <ac:chgData name="Lukas Ziegler" userId="9faa248a2d699f99" providerId="LiveId" clId="{507B6261-464D-4456-98D3-C42C8FF96F44}" dt="2023-01-18T09:47:11.091" v="885" actId="478"/>
          <ac:picMkLst>
            <pc:docMk/>
            <pc:sldMk cId="2013058772" sldId="257"/>
            <ac:picMk id="34" creationId="{40A43F7D-C887-009C-A691-0C06304EF792}"/>
          </ac:picMkLst>
        </pc:picChg>
      </pc:sldChg>
      <pc:sldChg chg="addSp delSp modSp mod modTransition modShow">
        <pc:chgData name="Lukas Ziegler" userId="9faa248a2d699f99" providerId="LiveId" clId="{507B6261-464D-4456-98D3-C42C8FF96F44}" dt="2023-01-18T11:40:05.187" v="3472"/>
        <pc:sldMkLst>
          <pc:docMk/>
          <pc:sldMk cId="783901515" sldId="258"/>
        </pc:sldMkLst>
        <pc:spChg chg="add del mod">
          <ac:chgData name="Lukas Ziegler" userId="9faa248a2d699f99" providerId="LiveId" clId="{507B6261-464D-4456-98D3-C42C8FF96F44}" dt="2023-01-18T11:00:43.325" v="2098" actId="21"/>
          <ac:spMkLst>
            <pc:docMk/>
            <pc:sldMk cId="783901515" sldId="258"/>
            <ac:spMk id="3" creationId="{7E2D8FCD-326E-E103-36F4-81544486E354}"/>
          </ac:spMkLst>
        </pc:spChg>
        <pc:spChg chg="add del mod">
          <ac:chgData name="Lukas Ziegler" userId="9faa248a2d699f99" providerId="LiveId" clId="{507B6261-464D-4456-98D3-C42C8FF96F44}" dt="2023-01-18T11:27:42.634" v="3054" actId="478"/>
          <ac:spMkLst>
            <pc:docMk/>
            <pc:sldMk cId="783901515" sldId="258"/>
            <ac:spMk id="4" creationId="{7A2F6161-E0D0-3D9B-382D-4BD53738D45F}"/>
          </ac:spMkLst>
        </pc:spChg>
        <pc:spChg chg="add del mod">
          <ac:chgData name="Lukas Ziegler" userId="9faa248a2d699f99" providerId="LiveId" clId="{507B6261-464D-4456-98D3-C42C8FF96F44}" dt="2023-01-18T11:27:42.634" v="3054" actId="478"/>
          <ac:spMkLst>
            <pc:docMk/>
            <pc:sldMk cId="783901515" sldId="258"/>
            <ac:spMk id="7" creationId="{27FB6110-81A9-EF93-C382-1FB572CEC569}"/>
          </ac:spMkLst>
        </pc:spChg>
        <pc:spChg chg="add del mod">
          <ac:chgData name="Lukas Ziegler" userId="9faa248a2d699f99" providerId="LiveId" clId="{507B6261-464D-4456-98D3-C42C8FF96F44}" dt="2023-01-18T11:27:42.634" v="3054" actId="478"/>
          <ac:spMkLst>
            <pc:docMk/>
            <pc:sldMk cId="783901515" sldId="258"/>
            <ac:spMk id="8" creationId="{33123D27-18B5-F690-2435-242673A936A5}"/>
          </ac:spMkLst>
        </pc:spChg>
        <pc:spChg chg="del mod">
          <ac:chgData name="Lukas Ziegler" userId="9faa248a2d699f99" providerId="LiveId" clId="{507B6261-464D-4456-98D3-C42C8FF96F44}" dt="2023-01-18T11:20:14.893" v="2590" actId="478"/>
          <ac:spMkLst>
            <pc:docMk/>
            <pc:sldMk cId="783901515" sldId="258"/>
            <ac:spMk id="9" creationId="{AAB1719C-2601-DC10-56D7-C52E6C692044}"/>
          </ac:spMkLst>
        </pc:spChg>
        <pc:spChg chg="del">
          <ac:chgData name="Lukas Ziegler" userId="9faa248a2d699f99" providerId="LiveId" clId="{507B6261-464D-4456-98D3-C42C8FF96F44}" dt="2023-01-18T11:20:10.300" v="2588" actId="478"/>
          <ac:spMkLst>
            <pc:docMk/>
            <pc:sldMk cId="783901515" sldId="258"/>
            <ac:spMk id="10" creationId="{72F6B7DA-50B6-CF6D-CCE0-1581E18F449C}"/>
          </ac:spMkLst>
        </pc:spChg>
        <pc:spChg chg="mod">
          <ac:chgData name="Lukas Ziegler" userId="9faa248a2d699f99" providerId="LiveId" clId="{507B6261-464D-4456-98D3-C42C8FF96F44}" dt="2023-01-18T11:00:00.441" v="2087" actId="207"/>
          <ac:spMkLst>
            <pc:docMk/>
            <pc:sldMk cId="783901515" sldId="258"/>
            <ac:spMk id="12" creationId="{D338EAFA-0CAA-68BE-7772-CF7AD8AB2974}"/>
          </ac:spMkLst>
        </pc:spChg>
        <pc:spChg chg="del">
          <ac:chgData name="Lukas Ziegler" userId="9faa248a2d699f99" providerId="LiveId" clId="{507B6261-464D-4456-98D3-C42C8FF96F44}" dt="2023-01-18T11:20:17.432" v="2591" actId="478"/>
          <ac:spMkLst>
            <pc:docMk/>
            <pc:sldMk cId="783901515" sldId="258"/>
            <ac:spMk id="13" creationId="{C0A08C75-0A6D-7879-1589-BA585B748AB2}"/>
          </ac:spMkLst>
        </pc:spChg>
        <pc:spChg chg="add del mod">
          <ac:chgData name="Lukas Ziegler" userId="9faa248a2d699f99" providerId="LiveId" clId="{507B6261-464D-4456-98D3-C42C8FF96F44}" dt="2023-01-18T11:27:42.634" v="3054" actId="478"/>
          <ac:spMkLst>
            <pc:docMk/>
            <pc:sldMk cId="783901515" sldId="258"/>
            <ac:spMk id="14" creationId="{86373A47-2908-F225-9071-A06D9C1CF960}"/>
          </ac:spMkLst>
        </pc:spChg>
        <pc:spChg chg="del">
          <ac:chgData name="Lukas Ziegler" userId="9faa248a2d699f99" providerId="LiveId" clId="{507B6261-464D-4456-98D3-C42C8FF96F44}" dt="2023-01-18T11:20:31.199" v="2593" actId="478"/>
          <ac:spMkLst>
            <pc:docMk/>
            <pc:sldMk cId="783901515" sldId="258"/>
            <ac:spMk id="15" creationId="{5E1910BC-3D54-D7CA-C1D4-4AC3FFDEA20A}"/>
          </ac:spMkLst>
        </pc:spChg>
        <pc:spChg chg="del">
          <ac:chgData name="Lukas Ziegler" userId="9faa248a2d699f99" providerId="LiveId" clId="{507B6261-464D-4456-98D3-C42C8FF96F44}" dt="2023-01-18T11:20:39.103" v="2595" actId="478"/>
          <ac:spMkLst>
            <pc:docMk/>
            <pc:sldMk cId="783901515" sldId="258"/>
            <ac:spMk id="16" creationId="{10163317-C470-BCBE-A7DA-63B6731D5FFD}"/>
          </ac:spMkLst>
        </pc:spChg>
        <pc:spChg chg="del">
          <ac:chgData name="Lukas Ziegler" userId="9faa248a2d699f99" providerId="LiveId" clId="{507B6261-464D-4456-98D3-C42C8FF96F44}" dt="2023-01-18T11:20:39.868" v="2596" actId="478"/>
          <ac:spMkLst>
            <pc:docMk/>
            <pc:sldMk cId="783901515" sldId="258"/>
            <ac:spMk id="17" creationId="{005BECAA-324F-8816-76C1-BD22BF57F384}"/>
          </ac:spMkLst>
        </pc:spChg>
        <pc:spChg chg="del">
          <ac:chgData name="Lukas Ziegler" userId="9faa248a2d699f99" providerId="LiveId" clId="{507B6261-464D-4456-98D3-C42C8FF96F44}" dt="2023-01-18T11:20:44.206" v="2598" actId="478"/>
          <ac:spMkLst>
            <pc:docMk/>
            <pc:sldMk cId="783901515" sldId="258"/>
            <ac:spMk id="18" creationId="{C25CD961-F55E-E9D0-D99F-A3C408CEE010}"/>
          </ac:spMkLst>
        </pc:spChg>
        <pc:spChg chg="del">
          <ac:chgData name="Lukas Ziegler" userId="9faa248a2d699f99" providerId="LiveId" clId="{507B6261-464D-4456-98D3-C42C8FF96F44}" dt="2023-01-18T11:20:44.206" v="2598" actId="478"/>
          <ac:spMkLst>
            <pc:docMk/>
            <pc:sldMk cId="783901515" sldId="258"/>
            <ac:spMk id="19" creationId="{CDA18248-09E8-B6A6-77C4-29422DE8AEE0}"/>
          </ac:spMkLst>
        </pc:spChg>
        <pc:spChg chg="del">
          <ac:chgData name="Lukas Ziegler" userId="9faa248a2d699f99" providerId="LiveId" clId="{507B6261-464D-4456-98D3-C42C8FF96F44}" dt="2023-01-18T11:20:44.206" v="2598" actId="478"/>
          <ac:spMkLst>
            <pc:docMk/>
            <pc:sldMk cId="783901515" sldId="258"/>
            <ac:spMk id="20" creationId="{78AD2394-6D37-0F4F-763C-A21F10CFB084}"/>
          </ac:spMkLst>
        </pc:spChg>
        <pc:spChg chg="del">
          <ac:chgData name="Lukas Ziegler" userId="9faa248a2d699f99" providerId="LiveId" clId="{507B6261-464D-4456-98D3-C42C8FF96F44}" dt="2023-01-18T11:20:44.206" v="2598" actId="478"/>
          <ac:spMkLst>
            <pc:docMk/>
            <pc:sldMk cId="783901515" sldId="258"/>
            <ac:spMk id="21" creationId="{5119C0F9-A0DA-F200-0D0A-FA21679FDE97}"/>
          </ac:spMkLst>
        </pc:spChg>
        <pc:spChg chg="del">
          <ac:chgData name="Lukas Ziegler" userId="9faa248a2d699f99" providerId="LiveId" clId="{507B6261-464D-4456-98D3-C42C8FF96F44}" dt="2023-01-18T11:20:44.206" v="2598" actId="478"/>
          <ac:spMkLst>
            <pc:docMk/>
            <pc:sldMk cId="783901515" sldId="258"/>
            <ac:spMk id="22" creationId="{640DF3ED-1509-703A-0B26-47B2DA71F7D0}"/>
          </ac:spMkLst>
        </pc:spChg>
        <pc:spChg chg="del">
          <ac:chgData name="Lukas Ziegler" userId="9faa248a2d699f99" providerId="LiveId" clId="{507B6261-464D-4456-98D3-C42C8FF96F44}" dt="2023-01-18T11:20:44.206" v="2598" actId="478"/>
          <ac:spMkLst>
            <pc:docMk/>
            <pc:sldMk cId="783901515" sldId="258"/>
            <ac:spMk id="23" creationId="{C2A40AA2-B6B2-6BD8-A080-2E80323183EA}"/>
          </ac:spMkLst>
        </pc:spChg>
        <pc:spChg chg="del">
          <ac:chgData name="Lukas Ziegler" userId="9faa248a2d699f99" providerId="LiveId" clId="{507B6261-464D-4456-98D3-C42C8FF96F44}" dt="2023-01-18T11:20:44.206" v="2598" actId="478"/>
          <ac:spMkLst>
            <pc:docMk/>
            <pc:sldMk cId="783901515" sldId="258"/>
            <ac:spMk id="24" creationId="{98C4F696-C0AF-B33E-D5E1-C444B7597164}"/>
          </ac:spMkLst>
        </pc:spChg>
        <pc:spChg chg="add del mod">
          <ac:chgData name="Lukas Ziegler" userId="9faa248a2d699f99" providerId="LiveId" clId="{507B6261-464D-4456-98D3-C42C8FF96F44}" dt="2023-01-18T11:20:23.376" v="2592" actId="478"/>
          <ac:spMkLst>
            <pc:docMk/>
            <pc:sldMk cId="783901515" sldId="258"/>
            <ac:spMk id="27" creationId="{CCE8A30C-406D-5783-3BF7-B044D06ED962}"/>
          </ac:spMkLst>
        </pc:spChg>
        <pc:spChg chg="add mod">
          <ac:chgData name="Lukas Ziegler" userId="9faa248a2d699f99" providerId="LiveId" clId="{507B6261-464D-4456-98D3-C42C8FF96F44}" dt="2023-01-18T11:22:16.645" v="2685" actId="1036"/>
          <ac:spMkLst>
            <pc:docMk/>
            <pc:sldMk cId="783901515" sldId="258"/>
            <ac:spMk id="29" creationId="{0A30C2D9-15BC-FAE9-4656-C4BDC11C185B}"/>
          </ac:spMkLst>
        </pc:spChg>
        <pc:spChg chg="add mod">
          <ac:chgData name="Lukas Ziegler" userId="9faa248a2d699f99" providerId="LiveId" clId="{507B6261-464D-4456-98D3-C42C8FF96F44}" dt="2023-01-18T11:22:34.793" v="2762" actId="1036"/>
          <ac:spMkLst>
            <pc:docMk/>
            <pc:sldMk cId="783901515" sldId="258"/>
            <ac:spMk id="31" creationId="{BA14F8D5-456E-76C0-FB1E-C5506A25A480}"/>
          </ac:spMkLst>
        </pc:spChg>
        <pc:spChg chg="add mod">
          <ac:chgData name="Lukas Ziegler" userId="9faa248a2d699f99" providerId="LiveId" clId="{507B6261-464D-4456-98D3-C42C8FF96F44}" dt="2023-01-18T11:22:34.793" v="2762" actId="1036"/>
          <ac:spMkLst>
            <pc:docMk/>
            <pc:sldMk cId="783901515" sldId="258"/>
            <ac:spMk id="33" creationId="{B9446EC3-5409-5832-2751-1C6C8B9191E1}"/>
          </ac:spMkLst>
        </pc:spChg>
        <pc:spChg chg="add mod">
          <ac:chgData name="Lukas Ziegler" userId="9faa248a2d699f99" providerId="LiveId" clId="{507B6261-464D-4456-98D3-C42C8FF96F44}" dt="2023-01-18T11:28:05.339" v="3056" actId="1076"/>
          <ac:spMkLst>
            <pc:docMk/>
            <pc:sldMk cId="783901515" sldId="258"/>
            <ac:spMk id="36" creationId="{C1CD56AA-5954-0B67-D76C-2830A6C2C0C2}"/>
          </ac:spMkLst>
        </pc:spChg>
        <pc:spChg chg="add mod">
          <ac:chgData name="Lukas Ziegler" userId="9faa248a2d699f99" providerId="LiveId" clId="{507B6261-464D-4456-98D3-C42C8FF96F44}" dt="2023-01-18T11:28:05.339" v="3056" actId="1076"/>
          <ac:spMkLst>
            <pc:docMk/>
            <pc:sldMk cId="783901515" sldId="258"/>
            <ac:spMk id="38" creationId="{769BA0EE-B4A8-760F-351A-4B8D82879438}"/>
          </ac:spMkLst>
        </pc:spChg>
        <pc:spChg chg="add mod">
          <ac:chgData name="Lukas Ziegler" userId="9faa248a2d699f99" providerId="LiveId" clId="{507B6261-464D-4456-98D3-C42C8FF96F44}" dt="2023-01-18T11:28:05.339" v="3056" actId="1076"/>
          <ac:spMkLst>
            <pc:docMk/>
            <pc:sldMk cId="783901515" sldId="258"/>
            <ac:spMk id="39" creationId="{5E982A79-520C-7DCB-EB88-CDDB71DA6BFC}"/>
          </ac:spMkLst>
        </pc:spChg>
        <pc:spChg chg="add mod">
          <ac:chgData name="Lukas Ziegler" userId="9faa248a2d699f99" providerId="LiveId" clId="{507B6261-464D-4456-98D3-C42C8FF96F44}" dt="2023-01-18T11:40:00.544" v="3471" actId="1035"/>
          <ac:spMkLst>
            <pc:docMk/>
            <pc:sldMk cId="783901515" sldId="258"/>
            <ac:spMk id="40" creationId="{508360AB-387B-40D9-8550-E4E0A9986672}"/>
          </ac:spMkLst>
        </pc:spChg>
        <pc:graphicFrameChg chg="add mod">
          <ac:chgData name="Lukas Ziegler" userId="9faa248a2d699f99" providerId="LiveId" clId="{507B6261-464D-4456-98D3-C42C8FF96F44}" dt="2023-01-18T11:28:05.339" v="3056" actId="1076"/>
          <ac:graphicFrameMkLst>
            <pc:docMk/>
            <pc:sldMk cId="783901515" sldId="258"/>
            <ac:graphicFrameMk id="37" creationId="{AF769858-FB5B-5178-46C2-19FD738D41A1}"/>
          </ac:graphicFrameMkLst>
        </pc:graphicFrameChg>
        <pc:picChg chg="mod">
          <ac:chgData name="Lukas Ziegler" userId="9faa248a2d699f99" providerId="LiveId" clId="{507B6261-464D-4456-98D3-C42C8FF96F44}" dt="2023-01-18T11:00:47.211" v="2099" actId="1076"/>
          <ac:picMkLst>
            <pc:docMk/>
            <pc:sldMk cId="783901515" sldId="258"/>
            <ac:picMk id="5" creationId="{064C05E9-B11D-1B14-11D5-66B92044B9F7}"/>
          </ac:picMkLst>
        </pc:picChg>
        <pc:picChg chg="add del mod">
          <ac:chgData name="Lukas Ziegler" userId="9faa248a2d699f99" providerId="LiveId" clId="{507B6261-464D-4456-98D3-C42C8FF96F44}" dt="2023-01-18T11:27:44.482" v="3055" actId="478"/>
          <ac:picMkLst>
            <pc:docMk/>
            <pc:sldMk cId="783901515" sldId="258"/>
            <ac:picMk id="6" creationId="{67AEC92B-5B8A-2BD3-1CA6-EC3F01864F81}"/>
          </ac:picMkLst>
        </pc:picChg>
        <pc:picChg chg="del">
          <ac:chgData name="Lukas Ziegler" userId="9faa248a2d699f99" providerId="LiveId" clId="{507B6261-464D-4456-98D3-C42C8FF96F44}" dt="2023-01-18T11:20:44.206" v="2598" actId="478"/>
          <ac:picMkLst>
            <pc:docMk/>
            <pc:sldMk cId="783901515" sldId="258"/>
            <ac:picMk id="26" creationId="{6CD89F13-A665-F696-48C8-3D2976339D00}"/>
          </ac:picMkLst>
        </pc:picChg>
        <pc:picChg chg="del">
          <ac:chgData name="Lukas Ziegler" userId="9faa248a2d699f99" providerId="LiveId" clId="{507B6261-464D-4456-98D3-C42C8FF96F44}" dt="2023-01-18T11:20:44.206" v="2598" actId="478"/>
          <ac:picMkLst>
            <pc:docMk/>
            <pc:sldMk cId="783901515" sldId="258"/>
            <ac:picMk id="28" creationId="{346A822F-7D22-6AE4-0BA8-1673F2A3D1FA}"/>
          </ac:picMkLst>
        </pc:picChg>
        <pc:picChg chg="del">
          <ac:chgData name="Lukas Ziegler" userId="9faa248a2d699f99" providerId="LiveId" clId="{507B6261-464D-4456-98D3-C42C8FF96F44}" dt="2023-01-18T11:20:44.206" v="2598" actId="478"/>
          <ac:picMkLst>
            <pc:docMk/>
            <pc:sldMk cId="783901515" sldId="258"/>
            <ac:picMk id="30" creationId="{3E876495-6C83-B329-89D0-C10C5F8C3055}"/>
          </ac:picMkLst>
        </pc:picChg>
        <pc:picChg chg="del mod">
          <ac:chgData name="Lukas Ziegler" userId="9faa248a2d699f99" providerId="LiveId" clId="{507B6261-464D-4456-98D3-C42C8FF96F44}" dt="2023-01-18T11:20:35.788" v="2594" actId="478"/>
          <ac:picMkLst>
            <pc:docMk/>
            <pc:sldMk cId="783901515" sldId="258"/>
            <ac:picMk id="32" creationId="{B3370983-E781-0A6F-8F27-1309D283B26B}"/>
          </ac:picMkLst>
        </pc:picChg>
        <pc:picChg chg="del">
          <ac:chgData name="Lukas Ziegler" userId="9faa248a2d699f99" providerId="LiveId" clId="{507B6261-464D-4456-98D3-C42C8FF96F44}" dt="2023-01-18T11:20:40.612" v="2597" actId="478"/>
          <ac:picMkLst>
            <pc:docMk/>
            <pc:sldMk cId="783901515" sldId="258"/>
            <ac:picMk id="34" creationId="{40A43F7D-C887-009C-A691-0C06304EF792}"/>
          </ac:picMkLst>
        </pc:picChg>
        <pc:picChg chg="add mod">
          <ac:chgData name="Lukas Ziegler" userId="9faa248a2d699f99" providerId="LiveId" clId="{507B6261-464D-4456-98D3-C42C8FF96F44}" dt="2023-01-18T11:28:05.339" v="3056" actId="1076"/>
          <ac:picMkLst>
            <pc:docMk/>
            <pc:sldMk cId="783901515" sldId="258"/>
            <ac:picMk id="35" creationId="{A6D3B551-5610-C732-03B0-29254D1F3816}"/>
          </ac:picMkLst>
        </pc:picChg>
      </pc:sldChg>
      <pc:sldChg chg="del mod modShow">
        <pc:chgData name="Lukas Ziegler" userId="9faa248a2d699f99" providerId="LiveId" clId="{507B6261-464D-4456-98D3-C42C8FF96F44}" dt="2023-01-18T11:34:50.387" v="3385" actId="47"/>
        <pc:sldMkLst>
          <pc:docMk/>
          <pc:sldMk cId="4143695320" sldId="259"/>
        </pc:sldMkLst>
      </pc:sldChg>
      <pc:sldChg chg="del mod modShow">
        <pc:chgData name="Lukas Ziegler" userId="9faa248a2d699f99" providerId="LiveId" clId="{507B6261-464D-4456-98D3-C42C8FF96F44}" dt="2023-01-18T11:34:50.387" v="3385" actId="47"/>
        <pc:sldMkLst>
          <pc:docMk/>
          <pc:sldMk cId="1264427728" sldId="260"/>
        </pc:sldMkLst>
      </pc:sldChg>
      <pc:sldChg chg="del mod modShow">
        <pc:chgData name="Lukas Ziegler" userId="9faa248a2d699f99" providerId="LiveId" clId="{507B6261-464D-4456-98D3-C42C8FF96F44}" dt="2023-01-18T11:34:50.387" v="3385" actId="47"/>
        <pc:sldMkLst>
          <pc:docMk/>
          <pc:sldMk cId="2464966867" sldId="261"/>
        </pc:sldMkLst>
      </pc:sldChg>
      <pc:sldChg chg="del mod modShow">
        <pc:chgData name="Lukas Ziegler" userId="9faa248a2d699f99" providerId="LiveId" clId="{507B6261-464D-4456-98D3-C42C8FF96F44}" dt="2023-01-18T11:34:50.387" v="3385" actId="47"/>
        <pc:sldMkLst>
          <pc:docMk/>
          <pc:sldMk cId="4199670492" sldId="262"/>
        </pc:sldMkLst>
      </pc:sldChg>
      <pc:sldChg chg="addSp delSp modSp del mod modShow">
        <pc:chgData name="Lukas Ziegler" userId="9faa248a2d699f99" providerId="LiveId" clId="{507B6261-464D-4456-98D3-C42C8FF96F44}" dt="2023-01-18T11:34:50.387" v="3385" actId="47"/>
        <pc:sldMkLst>
          <pc:docMk/>
          <pc:sldMk cId="3562481442" sldId="263"/>
        </pc:sldMkLst>
        <pc:picChg chg="add mod">
          <ac:chgData name="Lukas Ziegler" userId="9faa248a2d699f99" providerId="LiveId" clId="{507B6261-464D-4456-98D3-C42C8FF96F44}" dt="2023-01-18T10:49:03.737" v="2061" actId="14100"/>
          <ac:picMkLst>
            <pc:docMk/>
            <pc:sldMk cId="3562481442" sldId="263"/>
            <ac:picMk id="3" creationId="{851F97B0-C5F8-C0F2-A117-86CEEDB62092}"/>
          </ac:picMkLst>
        </pc:picChg>
        <pc:picChg chg="del mod modCrop">
          <ac:chgData name="Lukas Ziegler" userId="9faa248a2d699f99" providerId="LiveId" clId="{507B6261-464D-4456-98D3-C42C8FF96F44}" dt="2023-01-18T10:49:00.076" v="2059" actId="478"/>
          <ac:picMkLst>
            <pc:docMk/>
            <pc:sldMk cId="3562481442" sldId="263"/>
            <ac:picMk id="28" creationId="{346A822F-7D22-6AE4-0BA8-1673F2A3D1FA}"/>
          </ac:picMkLst>
        </pc:picChg>
      </pc:sldChg>
      <pc:sldChg chg="addSp delSp modSp del mod">
        <pc:chgData name="Lukas Ziegler" userId="9faa248a2d699f99" providerId="LiveId" clId="{507B6261-464D-4456-98D3-C42C8FF96F44}" dt="2023-01-18T11:00:50.699" v="2101" actId="47"/>
        <pc:sldMkLst>
          <pc:docMk/>
          <pc:sldMk cId="1196818763" sldId="264"/>
        </pc:sldMkLst>
        <pc:spChg chg="add mod">
          <ac:chgData name="Lukas Ziegler" userId="9faa248a2d699f99" providerId="LiveId" clId="{507B6261-464D-4456-98D3-C42C8FF96F44}" dt="2023-01-18T11:00:16.158" v="2089" actId="21"/>
          <ac:spMkLst>
            <pc:docMk/>
            <pc:sldMk cId="1196818763" sldId="264"/>
            <ac:spMk id="3" creationId="{A1E70A11-E76B-4F3F-5141-E19B4144CCE9}"/>
          </ac:spMkLst>
        </pc:spChg>
        <pc:spChg chg="del">
          <ac:chgData name="Lukas Ziegler" userId="9faa248a2d699f99" providerId="LiveId" clId="{507B6261-464D-4456-98D3-C42C8FF96F44}" dt="2023-01-18T10:25:42.981" v="1574" actId="478"/>
          <ac:spMkLst>
            <pc:docMk/>
            <pc:sldMk cId="1196818763" sldId="264"/>
            <ac:spMk id="10" creationId="{72F6B7DA-50B6-CF6D-CCE0-1581E18F449C}"/>
          </ac:spMkLst>
        </pc:spChg>
        <pc:spChg chg="del">
          <ac:chgData name="Lukas Ziegler" userId="9faa248a2d699f99" providerId="LiveId" clId="{507B6261-464D-4456-98D3-C42C8FF96F44}" dt="2023-01-18T09:46:12.775" v="875" actId="478"/>
          <ac:spMkLst>
            <pc:docMk/>
            <pc:sldMk cId="1196818763" sldId="264"/>
            <ac:spMk id="11" creationId="{EAE4C3E2-6678-E9E4-360A-D2E9AD930E9B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12" creationId="{D338EAFA-0CAA-68BE-7772-CF7AD8AB2974}"/>
          </ac:spMkLst>
        </pc:spChg>
        <pc:spChg chg="del mod">
          <ac:chgData name="Lukas Ziegler" userId="9faa248a2d699f99" providerId="LiveId" clId="{507B6261-464D-4456-98D3-C42C8FF96F44}" dt="2023-01-13T09:32:59.070" v="91"/>
          <ac:spMkLst>
            <pc:docMk/>
            <pc:sldMk cId="1196818763" sldId="264"/>
            <ac:spMk id="13" creationId="{C0A08C75-0A6D-7879-1589-BA585B748AB2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15" creationId="{5E1910BC-3D54-D7CA-C1D4-4AC3FFDEA20A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16" creationId="{10163317-C470-BCBE-A7DA-63B6731D5FFD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17" creationId="{005BECAA-324F-8816-76C1-BD22BF57F384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18" creationId="{C25CD961-F55E-E9D0-D99F-A3C408CEE010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19" creationId="{CDA18248-09E8-B6A6-77C4-29422DE8AEE0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20" creationId="{78AD2394-6D37-0F4F-763C-A21F10CFB084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21" creationId="{5119C0F9-A0DA-F200-0D0A-FA21679FDE97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22" creationId="{640DF3ED-1509-703A-0B26-47B2DA71F7D0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23" creationId="{C2A40AA2-B6B2-6BD8-A080-2E80323183EA}"/>
          </ac:spMkLst>
        </pc:spChg>
        <pc:spChg chg="del">
          <ac:chgData name="Lukas Ziegler" userId="9faa248a2d699f99" providerId="LiveId" clId="{507B6261-464D-4456-98D3-C42C8FF96F44}" dt="2023-01-18T09:46:09.868" v="874" actId="478"/>
          <ac:spMkLst>
            <pc:docMk/>
            <pc:sldMk cId="1196818763" sldId="264"/>
            <ac:spMk id="24" creationId="{98C4F696-C0AF-B33E-D5E1-C444B7597164}"/>
          </ac:spMkLst>
        </pc:spChg>
        <pc:picChg chg="del">
          <ac:chgData name="Lukas Ziegler" userId="9faa248a2d699f99" providerId="LiveId" clId="{507B6261-464D-4456-98D3-C42C8FF96F44}" dt="2023-01-18T09:46:09.868" v="874" actId="478"/>
          <ac:picMkLst>
            <pc:docMk/>
            <pc:sldMk cId="1196818763" sldId="264"/>
            <ac:picMk id="5" creationId="{064C05E9-B11D-1B14-11D5-66B92044B9F7}"/>
          </ac:picMkLst>
        </pc:picChg>
        <pc:picChg chg="del">
          <ac:chgData name="Lukas Ziegler" userId="9faa248a2d699f99" providerId="LiveId" clId="{507B6261-464D-4456-98D3-C42C8FF96F44}" dt="2023-01-18T09:46:09.868" v="874" actId="478"/>
          <ac:picMkLst>
            <pc:docMk/>
            <pc:sldMk cId="1196818763" sldId="264"/>
            <ac:picMk id="26" creationId="{6CD89F13-A665-F696-48C8-3D2976339D00}"/>
          </ac:picMkLst>
        </pc:picChg>
        <pc:picChg chg="del">
          <ac:chgData name="Lukas Ziegler" userId="9faa248a2d699f99" providerId="LiveId" clId="{507B6261-464D-4456-98D3-C42C8FF96F44}" dt="2023-01-18T09:46:09.868" v="874" actId="478"/>
          <ac:picMkLst>
            <pc:docMk/>
            <pc:sldMk cId="1196818763" sldId="264"/>
            <ac:picMk id="28" creationId="{346A822F-7D22-6AE4-0BA8-1673F2A3D1FA}"/>
          </ac:picMkLst>
        </pc:picChg>
        <pc:picChg chg="del">
          <ac:chgData name="Lukas Ziegler" userId="9faa248a2d699f99" providerId="LiveId" clId="{507B6261-464D-4456-98D3-C42C8FF96F44}" dt="2023-01-18T09:46:09.868" v="874" actId="478"/>
          <ac:picMkLst>
            <pc:docMk/>
            <pc:sldMk cId="1196818763" sldId="264"/>
            <ac:picMk id="30" creationId="{3E876495-6C83-B329-89D0-C10C5F8C3055}"/>
          </ac:picMkLst>
        </pc:picChg>
        <pc:picChg chg="del">
          <ac:chgData name="Lukas Ziegler" userId="9faa248a2d699f99" providerId="LiveId" clId="{507B6261-464D-4456-98D3-C42C8FF96F44}" dt="2023-01-18T09:46:09.868" v="874" actId="478"/>
          <ac:picMkLst>
            <pc:docMk/>
            <pc:sldMk cId="1196818763" sldId="264"/>
            <ac:picMk id="32" creationId="{B3370983-E781-0A6F-8F27-1309D283B26B}"/>
          </ac:picMkLst>
        </pc:picChg>
        <pc:picChg chg="del">
          <ac:chgData name="Lukas Ziegler" userId="9faa248a2d699f99" providerId="LiveId" clId="{507B6261-464D-4456-98D3-C42C8FF96F44}" dt="2023-01-18T09:46:09.868" v="874" actId="478"/>
          <ac:picMkLst>
            <pc:docMk/>
            <pc:sldMk cId="1196818763" sldId="264"/>
            <ac:picMk id="34" creationId="{40A43F7D-C887-009C-A691-0C06304EF792}"/>
          </ac:picMkLst>
        </pc:picChg>
      </pc:sldChg>
      <pc:sldChg chg="modTransition">
        <pc:chgData name="Lukas Ziegler" userId="9faa248a2d699f99" providerId="LiveId" clId="{507B6261-464D-4456-98D3-C42C8FF96F44}" dt="2023-01-18T11:34:36.813" v="3384"/>
        <pc:sldMkLst>
          <pc:docMk/>
          <pc:sldMk cId="4178709163" sldId="265"/>
        </pc:sldMkLst>
      </pc:sldChg>
      <pc:sldChg chg="addSp delSp modSp add del mod ord modTransition setBg">
        <pc:chgData name="Lukas Ziegler" userId="9faa248a2d699f99" providerId="LiveId" clId="{507B6261-464D-4456-98D3-C42C8FF96F44}" dt="2023-01-18T11:32:03.949" v="3275" actId="47"/>
        <pc:sldMkLst>
          <pc:docMk/>
          <pc:sldMk cId="3561836137" sldId="266"/>
        </pc:sldMkLst>
        <pc:spChg chg="mod">
          <ac:chgData name="Lukas Ziegler" userId="9faa248a2d699f99" providerId="LiveId" clId="{507B6261-464D-4456-98D3-C42C8FF96F44}" dt="2023-01-18T10:50:22.757" v="2072" actId="1076"/>
          <ac:spMkLst>
            <pc:docMk/>
            <pc:sldMk cId="3561836137" sldId="266"/>
            <ac:spMk id="2" creationId="{E4F0F568-B84F-47D7-F9E8-B51C84DBC715}"/>
          </ac:spMkLst>
        </pc:spChg>
        <pc:spChg chg="add del mod">
          <ac:chgData name="Lukas Ziegler" userId="9faa248a2d699f99" providerId="LiveId" clId="{507B6261-464D-4456-98D3-C42C8FF96F44}" dt="2023-01-18T10:13:27.705" v="1278" actId="478"/>
          <ac:spMkLst>
            <pc:docMk/>
            <pc:sldMk cId="3561836137" sldId="266"/>
            <ac:spMk id="3" creationId="{F1F85719-1DA2-1CA0-62FF-1F7815BFB6E1}"/>
          </ac:spMkLst>
        </pc:spChg>
        <pc:spChg chg="add mod">
          <ac:chgData name="Lukas Ziegler" userId="9faa248a2d699f99" providerId="LiveId" clId="{507B6261-464D-4456-98D3-C42C8FF96F44}" dt="2023-01-18T11:30:03.075" v="3114" actId="1076"/>
          <ac:spMkLst>
            <pc:docMk/>
            <pc:sldMk cId="3561836137" sldId="266"/>
            <ac:spMk id="4" creationId="{DF5C1FED-5EBB-D09A-42CC-375D934418E2}"/>
          </ac:spMkLst>
        </pc:spChg>
        <pc:spChg chg="add del mod">
          <ac:chgData name="Lukas Ziegler" userId="9faa248a2d699f99" providerId="LiveId" clId="{507B6261-464D-4456-98D3-C42C8FF96F44}" dt="2023-01-18T10:32:52.963" v="1659" actId="478"/>
          <ac:spMkLst>
            <pc:docMk/>
            <pc:sldMk cId="3561836137" sldId="266"/>
            <ac:spMk id="8" creationId="{312698AD-401D-78F9-653B-015A95F2AA2F}"/>
          </ac:spMkLst>
        </pc:spChg>
        <pc:spChg chg="del mod">
          <ac:chgData name="Lukas Ziegler" userId="9faa248a2d699f99" providerId="LiveId" clId="{507B6261-464D-4456-98D3-C42C8FF96F44}" dt="2023-01-18T10:32:51.214" v="1658" actId="478"/>
          <ac:spMkLst>
            <pc:docMk/>
            <pc:sldMk cId="3561836137" sldId="266"/>
            <ac:spMk id="9" creationId="{AAB1719C-2601-DC10-56D7-C52E6C692044}"/>
          </ac:spMkLst>
        </pc:spChg>
        <pc:spChg chg="add del">
          <ac:chgData name="Lukas Ziegler" userId="9faa248a2d699f99" providerId="LiveId" clId="{507B6261-464D-4456-98D3-C42C8FF96F44}" dt="2023-01-18T10:26:04.532" v="1578" actId="478"/>
          <ac:spMkLst>
            <pc:docMk/>
            <pc:sldMk cId="3561836137" sldId="266"/>
            <ac:spMk id="10" creationId="{72F6B7DA-50B6-CF6D-CCE0-1581E18F449C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11" creationId="{EAE4C3E2-6678-E9E4-360A-D2E9AD930E9B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12" creationId="{D338EAFA-0CAA-68BE-7772-CF7AD8AB2974}"/>
          </ac:spMkLst>
        </pc:spChg>
        <pc:spChg chg="mod">
          <ac:chgData name="Lukas Ziegler" userId="9faa248a2d699f99" providerId="LiveId" clId="{507B6261-464D-4456-98D3-C42C8FF96F44}" dt="2023-01-18T10:39:04.185" v="2030" actId="1076"/>
          <ac:spMkLst>
            <pc:docMk/>
            <pc:sldMk cId="3561836137" sldId="266"/>
            <ac:spMk id="13" creationId="{C0A08C75-0A6D-7879-1589-BA585B748AB2}"/>
          </ac:spMkLst>
        </pc:spChg>
        <pc:spChg chg="add mod">
          <ac:chgData name="Lukas Ziegler" userId="9faa248a2d699f99" providerId="LiveId" clId="{507B6261-464D-4456-98D3-C42C8FF96F44}" dt="2023-01-18T10:39:40.408" v="2056" actId="20577"/>
          <ac:spMkLst>
            <pc:docMk/>
            <pc:sldMk cId="3561836137" sldId="266"/>
            <ac:spMk id="14" creationId="{4BA90DB8-6CD5-EFEF-E41F-3F7886BFA237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15" creationId="{5E1910BC-3D54-D7CA-C1D4-4AC3FFDEA20A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16" creationId="{10163317-C470-BCBE-A7DA-63B6731D5FFD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17" creationId="{005BECAA-324F-8816-76C1-BD22BF57F384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18" creationId="{C25CD961-F55E-E9D0-D99F-A3C408CEE010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19" creationId="{CDA18248-09E8-B6A6-77C4-29422DE8AEE0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20" creationId="{78AD2394-6D37-0F4F-763C-A21F10CFB084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21" creationId="{5119C0F9-A0DA-F200-0D0A-FA21679FDE97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22" creationId="{640DF3ED-1509-703A-0B26-47B2DA71F7D0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23" creationId="{C2A40AA2-B6B2-6BD8-A080-2E80323183EA}"/>
          </ac:spMkLst>
        </pc:spChg>
        <pc:spChg chg="del">
          <ac:chgData name="Lukas Ziegler" userId="9faa248a2d699f99" providerId="LiveId" clId="{507B6261-464D-4456-98D3-C42C8FF96F44}" dt="2023-01-18T09:46:24.396" v="878" actId="478"/>
          <ac:spMkLst>
            <pc:docMk/>
            <pc:sldMk cId="3561836137" sldId="266"/>
            <ac:spMk id="24" creationId="{98C4F696-C0AF-B33E-D5E1-C444B7597164}"/>
          </ac:spMkLst>
        </pc:spChg>
        <pc:spChg chg="add mod">
          <ac:chgData name="Lukas Ziegler" userId="9faa248a2d699f99" providerId="LiveId" clId="{507B6261-464D-4456-98D3-C42C8FF96F44}" dt="2023-01-18T10:50:27.599" v="2073" actId="1076"/>
          <ac:spMkLst>
            <pc:docMk/>
            <pc:sldMk cId="3561836137" sldId="266"/>
            <ac:spMk id="25" creationId="{5D54699F-2E88-FB66-F016-85333F14C2DF}"/>
          </ac:spMkLst>
        </pc:spChg>
        <pc:spChg chg="add mod">
          <ac:chgData name="Lukas Ziegler" userId="9faa248a2d699f99" providerId="LiveId" clId="{507B6261-464D-4456-98D3-C42C8FF96F44}" dt="2023-01-18T11:30:08.223" v="3115" actId="1076"/>
          <ac:spMkLst>
            <pc:docMk/>
            <pc:sldMk cId="3561836137" sldId="266"/>
            <ac:spMk id="37" creationId="{A5140DEE-7935-AA02-E5D2-B90F48522816}"/>
          </ac:spMkLst>
        </pc:spChg>
        <pc:picChg chg="del">
          <ac:chgData name="Lukas Ziegler" userId="9faa248a2d699f99" providerId="LiveId" clId="{507B6261-464D-4456-98D3-C42C8FF96F44}" dt="2023-01-18T09:46:24.396" v="878" actId="478"/>
          <ac:picMkLst>
            <pc:docMk/>
            <pc:sldMk cId="3561836137" sldId="266"/>
            <ac:picMk id="5" creationId="{064C05E9-B11D-1B14-11D5-66B92044B9F7}"/>
          </ac:picMkLst>
        </pc:picChg>
        <pc:picChg chg="add del mod">
          <ac:chgData name="Lukas Ziegler" userId="9faa248a2d699f99" providerId="LiveId" clId="{507B6261-464D-4456-98D3-C42C8FF96F44}" dt="2023-01-18T10:49:15.805" v="2063" actId="478"/>
          <ac:picMkLst>
            <pc:docMk/>
            <pc:sldMk cId="3561836137" sldId="266"/>
            <ac:picMk id="6" creationId="{1F5F6308-3DE9-213F-3938-0D9BA94BBB6C}"/>
          </ac:picMkLst>
        </pc:picChg>
        <pc:picChg chg="del">
          <ac:chgData name="Lukas Ziegler" userId="9faa248a2d699f99" providerId="LiveId" clId="{507B6261-464D-4456-98D3-C42C8FF96F44}" dt="2023-01-18T09:46:24.396" v="878" actId="478"/>
          <ac:picMkLst>
            <pc:docMk/>
            <pc:sldMk cId="3561836137" sldId="266"/>
            <ac:picMk id="26" creationId="{6CD89F13-A665-F696-48C8-3D2976339D00}"/>
          </ac:picMkLst>
        </pc:picChg>
        <pc:picChg chg="del">
          <ac:chgData name="Lukas Ziegler" userId="9faa248a2d699f99" providerId="LiveId" clId="{507B6261-464D-4456-98D3-C42C8FF96F44}" dt="2023-01-18T09:46:24.396" v="878" actId="478"/>
          <ac:picMkLst>
            <pc:docMk/>
            <pc:sldMk cId="3561836137" sldId="266"/>
            <ac:picMk id="28" creationId="{346A822F-7D22-6AE4-0BA8-1673F2A3D1FA}"/>
          </ac:picMkLst>
        </pc:picChg>
        <pc:picChg chg="add mod">
          <ac:chgData name="Lukas Ziegler" userId="9faa248a2d699f99" providerId="LiveId" clId="{507B6261-464D-4456-98D3-C42C8FF96F44}" dt="2023-01-18T10:49:23.346" v="2068" actId="1076"/>
          <ac:picMkLst>
            <pc:docMk/>
            <pc:sldMk cId="3561836137" sldId="266"/>
            <ac:picMk id="29" creationId="{CC7128B7-F393-D303-2E16-BDB4C54B72D4}"/>
          </ac:picMkLst>
        </pc:picChg>
        <pc:picChg chg="del">
          <ac:chgData name="Lukas Ziegler" userId="9faa248a2d699f99" providerId="LiveId" clId="{507B6261-464D-4456-98D3-C42C8FF96F44}" dt="2023-01-18T09:46:24.396" v="878" actId="478"/>
          <ac:picMkLst>
            <pc:docMk/>
            <pc:sldMk cId="3561836137" sldId="266"/>
            <ac:picMk id="30" creationId="{3E876495-6C83-B329-89D0-C10C5F8C3055}"/>
          </ac:picMkLst>
        </pc:picChg>
        <pc:picChg chg="add mod">
          <ac:chgData name="Lukas Ziegler" userId="9faa248a2d699f99" providerId="LiveId" clId="{507B6261-464D-4456-98D3-C42C8FF96F44}" dt="2023-01-18T11:30:08.223" v="3115" actId="1076"/>
          <ac:picMkLst>
            <pc:docMk/>
            <pc:sldMk cId="3561836137" sldId="266"/>
            <ac:picMk id="31" creationId="{4536BEC7-859D-CD00-9758-6509EC04AF5D}"/>
          </ac:picMkLst>
        </pc:picChg>
        <pc:picChg chg="del">
          <ac:chgData name="Lukas Ziegler" userId="9faa248a2d699f99" providerId="LiveId" clId="{507B6261-464D-4456-98D3-C42C8FF96F44}" dt="2023-01-18T09:46:24.396" v="878" actId="478"/>
          <ac:picMkLst>
            <pc:docMk/>
            <pc:sldMk cId="3561836137" sldId="266"/>
            <ac:picMk id="32" creationId="{B3370983-E781-0A6F-8F27-1309D283B26B}"/>
          </ac:picMkLst>
        </pc:picChg>
        <pc:picChg chg="add mod">
          <ac:chgData name="Lukas Ziegler" userId="9faa248a2d699f99" providerId="LiveId" clId="{507B6261-464D-4456-98D3-C42C8FF96F44}" dt="2023-01-18T11:30:08.223" v="3115" actId="1076"/>
          <ac:picMkLst>
            <pc:docMk/>
            <pc:sldMk cId="3561836137" sldId="266"/>
            <ac:picMk id="33" creationId="{C68AA1B9-28C2-1CA9-806C-408D969A2F5A}"/>
          </ac:picMkLst>
        </pc:picChg>
        <pc:picChg chg="del">
          <ac:chgData name="Lukas Ziegler" userId="9faa248a2d699f99" providerId="LiveId" clId="{507B6261-464D-4456-98D3-C42C8FF96F44}" dt="2023-01-18T09:46:24.396" v="878" actId="478"/>
          <ac:picMkLst>
            <pc:docMk/>
            <pc:sldMk cId="3561836137" sldId="266"/>
            <ac:picMk id="34" creationId="{40A43F7D-C887-009C-A691-0C06304EF792}"/>
          </ac:picMkLst>
        </pc:picChg>
        <pc:picChg chg="add mod">
          <ac:chgData name="Lukas Ziegler" userId="9faa248a2d699f99" providerId="LiveId" clId="{507B6261-464D-4456-98D3-C42C8FF96F44}" dt="2023-01-18T11:30:08.223" v="3115" actId="1076"/>
          <ac:picMkLst>
            <pc:docMk/>
            <pc:sldMk cId="3561836137" sldId="266"/>
            <ac:picMk id="35" creationId="{8DF83807-81C7-0A4F-4D4C-36452D23809F}"/>
          </ac:picMkLst>
        </pc:picChg>
        <pc:picChg chg="add mod">
          <ac:chgData name="Lukas Ziegler" userId="9faa248a2d699f99" providerId="LiveId" clId="{507B6261-464D-4456-98D3-C42C8FF96F44}" dt="2023-01-18T11:30:08.223" v="3115" actId="1076"/>
          <ac:picMkLst>
            <pc:docMk/>
            <pc:sldMk cId="3561836137" sldId="266"/>
            <ac:picMk id="36" creationId="{36AA3C27-F1CA-ABE5-17E0-DBFDA799484C}"/>
          </ac:picMkLst>
        </pc:picChg>
      </pc:sldChg>
      <pc:sldChg chg="addSp delSp modSp del mod">
        <pc:chgData name="Lukas Ziegler" userId="9faa248a2d699f99" providerId="LiveId" clId="{507B6261-464D-4456-98D3-C42C8FF96F44}" dt="2023-01-18T10:15:06.326" v="1293" actId="47"/>
        <pc:sldMkLst>
          <pc:docMk/>
          <pc:sldMk cId="638465888" sldId="267"/>
        </pc:sldMkLst>
        <pc:spChg chg="add del mod">
          <ac:chgData name="Lukas Ziegler" userId="9faa248a2d699f99" providerId="LiveId" clId="{507B6261-464D-4456-98D3-C42C8FF96F44}" dt="2023-01-18T10:14:11.903" v="1280" actId="478"/>
          <ac:spMkLst>
            <pc:docMk/>
            <pc:sldMk cId="638465888" sldId="267"/>
            <ac:spMk id="3" creationId="{51F30A33-A989-61EB-5153-36CAF99A3D8B}"/>
          </ac:spMkLst>
        </pc:spChg>
        <pc:spChg chg="del">
          <ac:chgData name="Lukas Ziegler" userId="9faa248a2d699f99" providerId="LiveId" clId="{507B6261-464D-4456-98D3-C42C8FF96F44}" dt="2023-01-18T09:46:40.945" v="884" actId="478"/>
          <ac:spMkLst>
            <pc:docMk/>
            <pc:sldMk cId="638465888" sldId="267"/>
            <ac:spMk id="11" creationId="{EAE4C3E2-6678-E9E4-360A-D2E9AD930E9B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12" creationId="{D338EAFA-0CAA-68BE-7772-CF7AD8AB2974}"/>
          </ac:spMkLst>
        </pc:spChg>
        <pc:spChg chg="del mod">
          <ac:chgData name="Lukas Ziegler" userId="9faa248a2d699f99" providerId="LiveId" clId="{507B6261-464D-4456-98D3-C42C8FF96F44}" dt="2023-01-18T10:14:22.840" v="1283"/>
          <ac:spMkLst>
            <pc:docMk/>
            <pc:sldMk cId="638465888" sldId="267"/>
            <ac:spMk id="13" creationId="{C0A08C75-0A6D-7879-1589-BA585B748AB2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15" creationId="{5E1910BC-3D54-D7CA-C1D4-4AC3FFDEA20A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16" creationId="{10163317-C470-BCBE-A7DA-63B6731D5FFD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17" creationId="{005BECAA-324F-8816-76C1-BD22BF57F384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18" creationId="{C25CD961-F55E-E9D0-D99F-A3C408CEE010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19" creationId="{CDA18248-09E8-B6A6-77C4-29422DE8AEE0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20" creationId="{78AD2394-6D37-0F4F-763C-A21F10CFB084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21" creationId="{5119C0F9-A0DA-F200-0D0A-FA21679FDE97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22" creationId="{640DF3ED-1509-703A-0B26-47B2DA71F7D0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23" creationId="{C2A40AA2-B6B2-6BD8-A080-2E80323183EA}"/>
          </ac:spMkLst>
        </pc:spChg>
        <pc:spChg chg="del">
          <ac:chgData name="Lukas Ziegler" userId="9faa248a2d699f99" providerId="LiveId" clId="{507B6261-464D-4456-98D3-C42C8FF96F44}" dt="2023-01-18T09:46:38.290" v="882" actId="478"/>
          <ac:spMkLst>
            <pc:docMk/>
            <pc:sldMk cId="638465888" sldId="267"/>
            <ac:spMk id="24" creationId="{98C4F696-C0AF-B33E-D5E1-C444B7597164}"/>
          </ac:spMkLst>
        </pc:spChg>
        <pc:picChg chg="del">
          <ac:chgData name="Lukas Ziegler" userId="9faa248a2d699f99" providerId="LiveId" clId="{507B6261-464D-4456-98D3-C42C8FF96F44}" dt="2023-01-18T09:46:39.819" v="883" actId="478"/>
          <ac:picMkLst>
            <pc:docMk/>
            <pc:sldMk cId="638465888" sldId="267"/>
            <ac:picMk id="5" creationId="{064C05E9-B11D-1B14-11D5-66B92044B9F7}"/>
          </ac:picMkLst>
        </pc:picChg>
        <pc:picChg chg="del">
          <ac:chgData name="Lukas Ziegler" userId="9faa248a2d699f99" providerId="LiveId" clId="{507B6261-464D-4456-98D3-C42C8FF96F44}" dt="2023-01-18T09:46:38.290" v="882" actId="478"/>
          <ac:picMkLst>
            <pc:docMk/>
            <pc:sldMk cId="638465888" sldId="267"/>
            <ac:picMk id="26" creationId="{6CD89F13-A665-F696-48C8-3D2976339D00}"/>
          </ac:picMkLst>
        </pc:picChg>
        <pc:picChg chg="del">
          <ac:chgData name="Lukas Ziegler" userId="9faa248a2d699f99" providerId="LiveId" clId="{507B6261-464D-4456-98D3-C42C8FF96F44}" dt="2023-01-18T09:46:38.290" v="882" actId="478"/>
          <ac:picMkLst>
            <pc:docMk/>
            <pc:sldMk cId="638465888" sldId="267"/>
            <ac:picMk id="28" creationId="{346A822F-7D22-6AE4-0BA8-1673F2A3D1FA}"/>
          </ac:picMkLst>
        </pc:picChg>
        <pc:picChg chg="del">
          <ac:chgData name="Lukas Ziegler" userId="9faa248a2d699f99" providerId="LiveId" clId="{507B6261-464D-4456-98D3-C42C8FF96F44}" dt="2023-01-18T09:46:38.290" v="882" actId="478"/>
          <ac:picMkLst>
            <pc:docMk/>
            <pc:sldMk cId="638465888" sldId="267"/>
            <ac:picMk id="30" creationId="{3E876495-6C83-B329-89D0-C10C5F8C3055}"/>
          </ac:picMkLst>
        </pc:picChg>
        <pc:picChg chg="del">
          <ac:chgData name="Lukas Ziegler" userId="9faa248a2d699f99" providerId="LiveId" clId="{507B6261-464D-4456-98D3-C42C8FF96F44}" dt="2023-01-18T09:46:38.290" v="882" actId="478"/>
          <ac:picMkLst>
            <pc:docMk/>
            <pc:sldMk cId="638465888" sldId="267"/>
            <ac:picMk id="32" creationId="{B3370983-E781-0A6F-8F27-1309D283B26B}"/>
          </ac:picMkLst>
        </pc:picChg>
        <pc:picChg chg="del">
          <ac:chgData name="Lukas Ziegler" userId="9faa248a2d699f99" providerId="LiveId" clId="{507B6261-464D-4456-98D3-C42C8FF96F44}" dt="2023-01-18T09:46:38.290" v="882" actId="478"/>
          <ac:picMkLst>
            <pc:docMk/>
            <pc:sldMk cId="638465888" sldId="267"/>
            <ac:picMk id="34" creationId="{40A43F7D-C887-009C-A691-0C06304EF792}"/>
          </ac:picMkLst>
        </pc:picChg>
      </pc:sldChg>
      <pc:sldChg chg="addSp delSp modSp add del mod">
        <pc:chgData name="Lukas Ziegler" userId="9faa248a2d699f99" providerId="LiveId" clId="{507B6261-464D-4456-98D3-C42C8FF96F44}" dt="2023-01-18T11:15:12.502" v="2536" actId="47"/>
        <pc:sldMkLst>
          <pc:docMk/>
          <pc:sldMk cId="3127682740" sldId="268"/>
        </pc:sldMkLst>
        <pc:spChg chg="add del">
          <ac:chgData name="Lukas Ziegler" userId="9faa248a2d699f99" providerId="LiveId" clId="{507B6261-464D-4456-98D3-C42C8FF96F44}" dt="2023-01-18T09:37:54.412" v="450" actId="22"/>
          <ac:spMkLst>
            <pc:docMk/>
            <pc:sldMk cId="3127682740" sldId="268"/>
            <ac:spMk id="6" creationId="{BCCB04F6-468F-D51E-471C-85677C47E5C9}"/>
          </ac:spMkLst>
        </pc:spChg>
        <pc:spChg chg="add mod">
          <ac:chgData name="Lukas Ziegler" userId="9faa248a2d699f99" providerId="LiveId" clId="{507B6261-464D-4456-98D3-C42C8FF96F44}" dt="2023-01-18T09:39:28.470" v="476" actId="1076"/>
          <ac:spMkLst>
            <pc:docMk/>
            <pc:sldMk cId="3127682740" sldId="268"/>
            <ac:spMk id="8" creationId="{FE105E5C-9177-B981-F5A5-0CE5500FD48D}"/>
          </ac:spMkLst>
        </pc:spChg>
        <pc:spChg chg="del mod">
          <ac:chgData name="Lukas Ziegler" userId="9faa248a2d699f99" providerId="LiveId" clId="{507B6261-464D-4456-98D3-C42C8FF96F44}" dt="2023-01-18T10:06:27.540" v="1104" actId="478"/>
          <ac:spMkLst>
            <pc:docMk/>
            <pc:sldMk cId="3127682740" sldId="268"/>
            <ac:spMk id="9" creationId="{AAB1719C-2601-DC10-56D7-C52E6C692044}"/>
          </ac:spMkLst>
        </pc:spChg>
        <pc:spChg chg="del mod">
          <ac:chgData name="Lukas Ziegler" userId="9faa248a2d699f99" providerId="LiveId" clId="{507B6261-464D-4456-98D3-C42C8FF96F44}" dt="2023-01-18T10:25:29.754" v="1573" actId="478"/>
          <ac:spMkLst>
            <pc:docMk/>
            <pc:sldMk cId="3127682740" sldId="268"/>
            <ac:spMk id="10" creationId="{72F6B7DA-50B6-CF6D-CCE0-1581E18F449C}"/>
          </ac:spMkLst>
        </pc:spChg>
        <pc:spChg chg="del">
          <ac:chgData name="Lukas Ziegler" userId="9faa248a2d699f99" providerId="LiveId" clId="{507B6261-464D-4456-98D3-C42C8FF96F44}" dt="2023-01-18T09:38:05.346" v="452" actId="478"/>
          <ac:spMkLst>
            <pc:docMk/>
            <pc:sldMk cId="3127682740" sldId="268"/>
            <ac:spMk id="11" creationId="{EAE4C3E2-6678-E9E4-360A-D2E9AD930E9B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12" creationId="{D338EAFA-0CAA-68BE-7772-CF7AD8AB2974}"/>
          </ac:spMkLst>
        </pc:spChg>
        <pc:spChg chg="mod">
          <ac:chgData name="Lukas Ziegler" userId="9faa248a2d699f99" providerId="LiveId" clId="{507B6261-464D-4456-98D3-C42C8FF96F44}" dt="2023-01-18T10:18:16.966" v="1475" actId="1076"/>
          <ac:spMkLst>
            <pc:docMk/>
            <pc:sldMk cId="3127682740" sldId="268"/>
            <ac:spMk id="13" creationId="{C0A08C75-0A6D-7879-1589-BA585B748AB2}"/>
          </ac:spMkLst>
        </pc:spChg>
        <pc:spChg chg="add mod">
          <ac:chgData name="Lukas Ziegler" userId="9faa248a2d699f99" providerId="LiveId" clId="{507B6261-464D-4456-98D3-C42C8FF96F44}" dt="2023-01-18T10:06:58.505" v="1125" actId="1076"/>
          <ac:spMkLst>
            <pc:docMk/>
            <pc:sldMk cId="3127682740" sldId="268"/>
            <ac:spMk id="14" creationId="{407EA0A3-9BE1-DDD4-2E9C-0B9F23307F32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15" creationId="{5E1910BC-3D54-D7CA-C1D4-4AC3FFDEA20A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16" creationId="{10163317-C470-BCBE-A7DA-63B6731D5FFD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17" creationId="{005BECAA-324F-8816-76C1-BD22BF57F384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18" creationId="{C25CD961-F55E-E9D0-D99F-A3C408CEE010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19" creationId="{CDA18248-09E8-B6A6-77C4-29422DE8AEE0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20" creationId="{78AD2394-6D37-0F4F-763C-A21F10CFB084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21" creationId="{5119C0F9-A0DA-F200-0D0A-FA21679FDE97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22" creationId="{640DF3ED-1509-703A-0B26-47B2DA71F7D0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23" creationId="{C2A40AA2-B6B2-6BD8-A080-2E80323183EA}"/>
          </ac:spMkLst>
        </pc:spChg>
        <pc:spChg chg="del">
          <ac:chgData name="Lukas Ziegler" userId="9faa248a2d699f99" providerId="LiveId" clId="{507B6261-464D-4456-98D3-C42C8FF96F44}" dt="2023-01-18T09:38:02.775" v="451" actId="478"/>
          <ac:spMkLst>
            <pc:docMk/>
            <pc:sldMk cId="3127682740" sldId="268"/>
            <ac:spMk id="24" creationId="{98C4F696-C0AF-B33E-D5E1-C444B7597164}"/>
          </ac:spMkLst>
        </pc:spChg>
        <pc:spChg chg="add mod">
          <ac:chgData name="Lukas Ziegler" userId="9faa248a2d699f99" providerId="LiveId" clId="{507B6261-464D-4456-98D3-C42C8FF96F44}" dt="2023-01-18T10:25:15.138" v="1569" actId="1076"/>
          <ac:spMkLst>
            <pc:docMk/>
            <pc:sldMk cId="3127682740" sldId="268"/>
            <ac:spMk id="25" creationId="{F6A66954-AE79-8A1A-AE27-1246E9B2CEBB}"/>
          </ac:spMkLst>
        </pc:spChg>
        <pc:picChg chg="add mod ord modCrop">
          <ac:chgData name="Lukas Ziegler" userId="9faa248a2d699f99" providerId="LiveId" clId="{507B6261-464D-4456-98D3-C42C8FF96F44}" dt="2023-01-18T10:25:27.745" v="1572" actId="167"/>
          <ac:picMkLst>
            <pc:docMk/>
            <pc:sldMk cId="3127682740" sldId="268"/>
            <ac:picMk id="3" creationId="{865ADEC6-D7FE-C5FA-4DC1-D5A73D6F824C}"/>
          </ac:picMkLst>
        </pc:picChg>
        <pc:picChg chg="del">
          <ac:chgData name="Lukas Ziegler" userId="9faa248a2d699f99" providerId="LiveId" clId="{507B6261-464D-4456-98D3-C42C8FF96F44}" dt="2023-01-18T09:38:05.346" v="452" actId="478"/>
          <ac:picMkLst>
            <pc:docMk/>
            <pc:sldMk cId="3127682740" sldId="268"/>
            <ac:picMk id="5" creationId="{064C05E9-B11D-1B14-11D5-66B92044B9F7}"/>
          </ac:picMkLst>
        </pc:picChg>
        <pc:picChg chg="del">
          <ac:chgData name="Lukas Ziegler" userId="9faa248a2d699f99" providerId="LiveId" clId="{507B6261-464D-4456-98D3-C42C8FF96F44}" dt="2023-01-18T09:38:02.775" v="451" actId="478"/>
          <ac:picMkLst>
            <pc:docMk/>
            <pc:sldMk cId="3127682740" sldId="268"/>
            <ac:picMk id="26" creationId="{6CD89F13-A665-F696-48C8-3D2976339D00}"/>
          </ac:picMkLst>
        </pc:picChg>
        <pc:picChg chg="del">
          <ac:chgData name="Lukas Ziegler" userId="9faa248a2d699f99" providerId="LiveId" clId="{507B6261-464D-4456-98D3-C42C8FF96F44}" dt="2023-01-18T09:38:02.775" v="451" actId="478"/>
          <ac:picMkLst>
            <pc:docMk/>
            <pc:sldMk cId="3127682740" sldId="268"/>
            <ac:picMk id="28" creationId="{346A822F-7D22-6AE4-0BA8-1673F2A3D1FA}"/>
          </ac:picMkLst>
        </pc:picChg>
        <pc:picChg chg="del">
          <ac:chgData name="Lukas Ziegler" userId="9faa248a2d699f99" providerId="LiveId" clId="{507B6261-464D-4456-98D3-C42C8FF96F44}" dt="2023-01-18T09:38:02.775" v="451" actId="478"/>
          <ac:picMkLst>
            <pc:docMk/>
            <pc:sldMk cId="3127682740" sldId="268"/>
            <ac:picMk id="30" creationId="{3E876495-6C83-B329-89D0-C10C5F8C3055}"/>
          </ac:picMkLst>
        </pc:picChg>
        <pc:picChg chg="del">
          <ac:chgData name="Lukas Ziegler" userId="9faa248a2d699f99" providerId="LiveId" clId="{507B6261-464D-4456-98D3-C42C8FF96F44}" dt="2023-01-18T09:38:02.775" v="451" actId="478"/>
          <ac:picMkLst>
            <pc:docMk/>
            <pc:sldMk cId="3127682740" sldId="268"/>
            <ac:picMk id="32" creationId="{B3370983-E781-0A6F-8F27-1309D283B26B}"/>
          </ac:picMkLst>
        </pc:picChg>
        <pc:picChg chg="del">
          <ac:chgData name="Lukas Ziegler" userId="9faa248a2d699f99" providerId="LiveId" clId="{507B6261-464D-4456-98D3-C42C8FF96F44}" dt="2023-01-18T09:38:02.775" v="451" actId="478"/>
          <ac:picMkLst>
            <pc:docMk/>
            <pc:sldMk cId="3127682740" sldId="268"/>
            <ac:picMk id="34" creationId="{40A43F7D-C887-009C-A691-0C06304EF792}"/>
          </ac:picMkLst>
        </pc:picChg>
        <pc:picChg chg="add del mod">
          <ac:chgData name="Lukas Ziegler" userId="9faa248a2d699f99" providerId="LiveId" clId="{507B6261-464D-4456-98D3-C42C8FF96F44}" dt="2023-01-18T09:38:59.712" v="459" actId="478"/>
          <ac:picMkLst>
            <pc:docMk/>
            <pc:sldMk cId="3127682740" sldId="268"/>
            <ac:picMk id="1026" creationId="{03206900-BC5B-9C73-046F-71C758EACA68}"/>
          </ac:picMkLst>
        </pc:picChg>
        <pc:picChg chg="add mod">
          <ac:chgData name="Lukas Ziegler" userId="9faa248a2d699f99" providerId="LiveId" clId="{507B6261-464D-4456-98D3-C42C8FF96F44}" dt="2023-01-18T10:25:16.812" v="1570" actId="1076"/>
          <ac:picMkLst>
            <pc:docMk/>
            <pc:sldMk cId="3127682740" sldId="268"/>
            <ac:picMk id="1028" creationId="{BD87DC25-70A3-5587-EAC1-749D623E9A6D}"/>
          </ac:picMkLst>
        </pc:picChg>
      </pc:sldChg>
      <pc:sldChg chg="addSp delSp modSp del mod setBg">
        <pc:chgData name="Lukas Ziegler" userId="9faa248a2d699f99" providerId="LiveId" clId="{507B6261-464D-4456-98D3-C42C8FF96F44}" dt="2023-01-18T11:28:09.539" v="3057" actId="47"/>
        <pc:sldMkLst>
          <pc:docMk/>
          <pc:sldMk cId="1141466917" sldId="269"/>
        </pc:sldMkLst>
        <pc:spChg chg="add del mod">
          <ac:chgData name="Lukas Ziegler" userId="9faa248a2d699f99" providerId="LiveId" clId="{507B6261-464D-4456-98D3-C42C8FF96F44}" dt="2023-01-18T11:23:16.965" v="2767" actId="478"/>
          <ac:spMkLst>
            <pc:docMk/>
            <pc:sldMk cId="1141466917" sldId="269"/>
            <ac:spMk id="8" creationId="{F4B967E1-E5D8-AA0A-47ED-14F563FE8E2A}"/>
          </ac:spMkLst>
        </pc:spChg>
        <pc:spChg chg="mod">
          <ac:chgData name="Lukas Ziegler" userId="9faa248a2d699f99" providerId="LiveId" clId="{507B6261-464D-4456-98D3-C42C8FF96F44}" dt="2023-01-18T11:07:46.287" v="2520" actId="207"/>
          <ac:spMkLst>
            <pc:docMk/>
            <pc:sldMk cId="1141466917" sldId="269"/>
            <ac:spMk id="9" creationId="{AAB1719C-2601-DC10-56D7-C52E6C692044}"/>
          </ac:spMkLst>
        </pc:spChg>
        <pc:spChg chg="del">
          <ac:chgData name="Lukas Ziegler" userId="9faa248a2d699f99" providerId="LiveId" clId="{507B6261-464D-4456-98D3-C42C8FF96F44}" dt="2023-01-18T10:25:46.538" v="1575" actId="478"/>
          <ac:spMkLst>
            <pc:docMk/>
            <pc:sldMk cId="1141466917" sldId="269"/>
            <ac:spMk id="10" creationId="{72F6B7DA-50B6-CF6D-CCE0-1581E18F449C}"/>
          </ac:spMkLst>
        </pc:spChg>
        <pc:spChg chg="del">
          <ac:chgData name="Lukas Ziegler" userId="9faa248a2d699f99" providerId="LiveId" clId="{507B6261-464D-4456-98D3-C42C8FF96F44}" dt="2023-01-18T09:46:19.771" v="877" actId="478"/>
          <ac:spMkLst>
            <pc:docMk/>
            <pc:sldMk cId="1141466917" sldId="269"/>
            <ac:spMk id="11" creationId="{EAE4C3E2-6678-E9E4-360A-D2E9AD930E9B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12" creationId="{D338EAFA-0CAA-68BE-7772-CF7AD8AB2974}"/>
          </ac:spMkLst>
        </pc:spChg>
        <pc:spChg chg="add mod">
          <ac:chgData name="Lukas Ziegler" userId="9faa248a2d699f99" providerId="LiveId" clId="{507B6261-464D-4456-98D3-C42C8FF96F44}" dt="2023-01-18T11:23:21.537" v="2768"/>
          <ac:spMkLst>
            <pc:docMk/>
            <pc:sldMk cId="1141466917" sldId="269"/>
            <ac:spMk id="13" creationId="{7E70438F-C9E0-1EF0-656D-D42D33986EAF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15" creationId="{5E1910BC-3D54-D7CA-C1D4-4AC3FFDEA20A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16" creationId="{10163317-C470-BCBE-A7DA-63B6731D5FFD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17" creationId="{005BECAA-324F-8816-76C1-BD22BF57F384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18" creationId="{C25CD961-F55E-E9D0-D99F-A3C408CEE010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19" creationId="{CDA18248-09E8-B6A6-77C4-29422DE8AEE0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20" creationId="{78AD2394-6D37-0F4F-763C-A21F10CFB084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21" creationId="{5119C0F9-A0DA-F200-0D0A-FA21679FDE97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22" creationId="{640DF3ED-1509-703A-0B26-47B2DA71F7D0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23" creationId="{C2A40AA2-B6B2-6BD8-A080-2E80323183EA}"/>
          </ac:spMkLst>
        </pc:spChg>
        <pc:spChg chg="del">
          <ac:chgData name="Lukas Ziegler" userId="9faa248a2d699f99" providerId="LiveId" clId="{507B6261-464D-4456-98D3-C42C8FF96F44}" dt="2023-01-18T09:46:18.165" v="876" actId="478"/>
          <ac:spMkLst>
            <pc:docMk/>
            <pc:sldMk cId="1141466917" sldId="269"/>
            <ac:spMk id="24" creationId="{98C4F696-C0AF-B33E-D5E1-C444B7597164}"/>
          </ac:spMkLst>
        </pc:spChg>
        <pc:picChg chg="del">
          <ac:chgData name="Lukas Ziegler" userId="9faa248a2d699f99" providerId="LiveId" clId="{507B6261-464D-4456-98D3-C42C8FF96F44}" dt="2023-01-18T09:46:18.165" v="876" actId="478"/>
          <ac:picMkLst>
            <pc:docMk/>
            <pc:sldMk cId="1141466917" sldId="269"/>
            <ac:picMk id="5" creationId="{064C05E9-B11D-1B14-11D5-66B92044B9F7}"/>
          </ac:picMkLst>
        </pc:picChg>
        <pc:picChg chg="del">
          <ac:chgData name="Lukas Ziegler" userId="9faa248a2d699f99" providerId="LiveId" clId="{507B6261-464D-4456-98D3-C42C8FF96F44}" dt="2023-01-18T09:46:18.165" v="876" actId="478"/>
          <ac:picMkLst>
            <pc:docMk/>
            <pc:sldMk cId="1141466917" sldId="269"/>
            <ac:picMk id="26" creationId="{6CD89F13-A665-F696-48C8-3D2976339D00}"/>
          </ac:picMkLst>
        </pc:picChg>
        <pc:picChg chg="del">
          <ac:chgData name="Lukas Ziegler" userId="9faa248a2d699f99" providerId="LiveId" clId="{507B6261-464D-4456-98D3-C42C8FF96F44}" dt="2023-01-18T09:46:18.165" v="876" actId="478"/>
          <ac:picMkLst>
            <pc:docMk/>
            <pc:sldMk cId="1141466917" sldId="269"/>
            <ac:picMk id="28" creationId="{346A822F-7D22-6AE4-0BA8-1673F2A3D1FA}"/>
          </ac:picMkLst>
        </pc:picChg>
        <pc:picChg chg="del">
          <ac:chgData name="Lukas Ziegler" userId="9faa248a2d699f99" providerId="LiveId" clId="{507B6261-464D-4456-98D3-C42C8FF96F44}" dt="2023-01-18T09:46:18.165" v="876" actId="478"/>
          <ac:picMkLst>
            <pc:docMk/>
            <pc:sldMk cId="1141466917" sldId="269"/>
            <ac:picMk id="30" creationId="{3E876495-6C83-B329-89D0-C10C5F8C3055}"/>
          </ac:picMkLst>
        </pc:picChg>
        <pc:picChg chg="del">
          <ac:chgData name="Lukas Ziegler" userId="9faa248a2d699f99" providerId="LiveId" clId="{507B6261-464D-4456-98D3-C42C8FF96F44}" dt="2023-01-18T09:46:18.165" v="876" actId="478"/>
          <ac:picMkLst>
            <pc:docMk/>
            <pc:sldMk cId="1141466917" sldId="269"/>
            <ac:picMk id="32" creationId="{B3370983-E781-0A6F-8F27-1309D283B26B}"/>
          </ac:picMkLst>
        </pc:picChg>
        <pc:picChg chg="del">
          <ac:chgData name="Lukas Ziegler" userId="9faa248a2d699f99" providerId="LiveId" clId="{507B6261-464D-4456-98D3-C42C8FF96F44}" dt="2023-01-18T09:46:18.165" v="876" actId="478"/>
          <ac:picMkLst>
            <pc:docMk/>
            <pc:sldMk cId="1141466917" sldId="269"/>
            <ac:picMk id="34" creationId="{40A43F7D-C887-009C-A691-0C06304EF792}"/>
          </ac:picMkLst>
        </pc:picChg>
      </pc:sldChg>
      <pc:sldChg chg="addSp delSp modSp mod ord modTransition setBg">
        <pc:chgData name="Lukas Ziegler" userId="9faa248a2d699f99" providerId="LiveId" clId="{507B6261-464D-4456-98D3-C42C8FF96F44}" dt="2023-01-18T11:30:15.440" v="3116"/>
        <pc:sldMkLst>
          <pc:docMk/>
          <pc:sldMk cId="1886060763" sldId="270"/>
        </pc:sldMkLst>
        <pc:spChg chg="del">
          <ac:chgData name="Lukas Ziegler" userId="9faa248a2d699f99" providerId="LiveId" clId="{507B6261-464D-4456-98D3-C42C8FF96F44}" dt="2023-01-18T10:17:04.134" v="1457" actId="478"/>
          <ac:spMkLst>
            <pc:docMk/>
            <pc:sldMk cId="1886060763" sldId="270"/>
            <ac:spMk id="9" creationId="{AAB1719C-2601-DC10-56D7-C52E6C692044}"/>
          </ac:spMkLst>
        </pc:spChg>
        <pc:spChg chg="del">
          <ac:chgData name="Lukas Ziegler" userId="9faa248a2d699f99" providerId="LiveId" clId="{507B6261-464D-4456-98D3-C42C8FF96F44}" dt="2023-01-18T10:26:09.148" v="1579" actId="478"/>
          <ac:spMkLst>
            <pc:docMk/>
            <pc:sldMk cId="1886060763" sldId="270"/>
            <ac:spMk id="10" creationId="{72F6B7DA-50B6-CF6D-CCE0-1581E18F449C}"/>
          </ac:spMkLst>
        </pc:spChg>
        <pc:spChg chg="del">
          <ac:chgData name="Lukas Ziegler" userId="9faa248a2d699f99" providerId="LiveId" clId="{507B6261-464D-4456-98D3-C42C8FF96F44}" dt="2023-01-18T09:46:31.584" v="880" actId="478"/>
          <ac:spMkLst>
            <pc:docMk/>
            <pc:sldMk cId="1886060763" sldId="270"/>
            <ac:spMk id="11" creationId="{EAE4C3E2-6678-E9E4-360A-D2E9AD930E9B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12" creationId="{D338EAFA-0CAA-68BE-7772-CF7AD8AB2974}"/>
          </ac:spMkLst>
        </pc:spChg>
        <pc:spChg chg="add mod">
          <ac:chgData name="Lukas Ziegler" userId="9faa248a2d699f99" providerId="LiveId" clId="{507B6261-464D-4456-98D3-C42C8FF96F44}" dt="2023-01-18T09:46:33.012" v="881" actId="478"/>
          <ac:spMkLst>
            <pc:docMk/>
            <pc:sldMk cId="1886060763" sldId="270"/>
            <ac:spMk id="14" creationId="{F2968E8F-E656-7CC7-9ED1-FA25184236D6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15" creationId="{5E1910BC-3D54-D7CA-C1D4-4AC3FFDEA20A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16" creationId="{10163317-C470-BCBE-A7DA-63B6731D5FFD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17" creationId="{005BECAA-324F-8816-76C1-BD22BF57F384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18" creationId="{C25CD961-F55E-E9D0-D99F-A3C408CEE010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19" creationId="{CDA18248-09E8-B6A6-77C4-29422DE8AEE0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20" creationId="{78AD2394-6D37-0F4F-763C-A21F10CFB084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21" creationId="{5119C0F9-A0DA-F200-0D0A-FA21679FDE97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22" creationId="{640DF3ED-1509-703A-0B26-47B2DA71F7D0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23" creationId="{C2A40AA2-B6B2-6BD8-A080-2E80323183EA}"/>
          </ac:spMkLst>
        </pc:spChg>
        <pc:spChg chg="del">
          <ac:chgData name="Lukas Ziegler" userId="9faa248a2d699f99" providerId="LiveId" clId="{507B6261-464D-4456-98D3-C42C8FF96F44}" dt="2023-01-18T09:46:29.935" v="879" actId="478"/>
          <ac:spMkLst>
            <pc:docMk/>
            <pc:sldMk cId="1886060763" sldId="270"/>
            <ac:spMk id="24" creationId="{98C4F696-C0AF-B33E-D5E1-C444B7597164}"/>
          </ac:spMkLst>
        </pc:spChg>
        <pc:spChg chg="add del mod">
          <ac:chgData name="Lukas Ziegler" userId="9faa248a2d699f99" providerId="LiveId" clId="{507B6261-464D-4456-98D3-C42C8FF96F44}" dt="2023-01-18T11:29:34.011" v="3109" actId="478"/>
          <ac:spMkLst>
            <pc:docMk/>
            <pc:sldMk cId="1886060763" sldId="270"/>
            <ac:spMk id="29" creationId="{9EB3B7E7-9FA2-4E75-9A6B-2C1E6D65CA61}"/>
          </ac:spMkLst>
        </pc:spChg>
        <pc:spChg chg="add del mod">
          <ac:chgData name="Lukas Ziegler" userId="9faa248a2d699f99" providerId="LiveId" clId="{507B6261-464D-4456-98D3-C42C8FF96F44}" dt="2023-01-18T10:17:08.701" v="1458" actId="478"/>
          <ac:spMkLst>
            <pc:docMk/>
            <pc:sldMk cId="1886060763" sldId="270"/>
            <ac:spMk id="33" creationId="{7AA88A68-7372-94DE-A6AF-1B18330C4A80}"/>
          </ac:spMkLst>
        </pc:spChg>
        <pc:spChg chg="add mod">
          <ac:chgData name="Lukas Ziegler" userId="9faa248a2d699f99" providerId="LiveId" clId="{507B6261-464D-4456-98D3-C42C8FF96F44}" dt="2023-01-18T11:29:31.568" v="3108"/>
          <ac:spMkLst>
            <pc:docMk/>
            <pc:sldMk cId="1886060763" sldId="270"/>
            <ac:spMk id="35" creationId="{FDC97B6E-D71B-E664-CDA8-BF2E210B72CC}"/>
          </ac:spMkLst>
        </pc:spChg>
        <pc:picChg chg="mod">
          <ac:chgData name="Lukas Ziegler" userId="9faa248a2d699f99" providerId="LiveId" clId="{507B6261-464D-4456-98D3-C42C8FF96F44}" dt="2023-01-18T10:30:57.016" v="1586" actId="1076"/>
          <ac:picMkLst>
            <pc:docMk/>
            <pc:sldMk cId="1886060763" sldId="270"/>
            <ac:picMk id="2" creationId="{C94F5611-4912-E708-5DCB-23963A3044FE}"/>
          </ac:picMkLst>
        </pc:picChg>
        <pc:picChg chg="ord">
          <ac:chgData name="Lukas Ziegler" userId="9faa248a2d699f99" providerId="LiveId" clId="{507B6261-464D-4456-98D3-C42C8FF96F44}" dt="2023-01-18T11:28:37.154" v="3062" actId="167"/>
          <ac:picMkLst>
            <pc:docMk/>
            <pc:sldMk cId="1886060763" sldId="270"/>
            <ac:picMk id="4" creationId="{C0E379E7-4E58-E95D-76EE-9CA7B37A067F}"/>
          </ac:picMkLst>
        </pc:picChg>
        <pc:picChg chg="del">
          <ac:chgData name="Lukas Ziegler" userId="9faa248a2d699f99" providerId="LiveId" clId="{507B6261-464D-4456-98D3-C42C8FF96F44}" dt="2023-01-18T09:46:33.012" v="881" actId="478"/>
          <ac:picMkLst>
            <pc:docMk/>
            <pc:sldMk cId="1886060763" sldId="270"/>
            <ac:picMk id="5" creationId="{064C05E9-B11D-1B14-11D5-66B92044B9F7}"/>
          </ac:picMkLst>
        </pc:picChg>
        <pc:picChg chg="mod ord">
          <ac:chgData name="Lukas Ziegler" userId="9faa248a2d699f99" providerId="LiveId" clId="{507B6261-464D-4456-98D3-C42C8FF96F44}" dt="2023-01-18T11:28:37.154" v="3062" actId="167"/>
          <ac:picMkLst>
            <pc:docMk/>
            <pc:sldMk cId="1886060763" sldId="270"/>
            <ac:picMk id="11" creationId="{E25C3FE7-55AC-7209-0053-438FE0F7A585}"/>
          </ac:picMkLst>
        </pc:picChg>
        <pc:picChg chg="mod ord modCrop">
          <ac:chgData name="Lukas Ziegler" userId="9faa248a2d699f99" providerId="LiveId" clId="{507B6261-464D-4456-98D3-C42C8FF96F44}" dt="2023-01-18T11:28:37.154" v="3062" actId="167"/>
          <ac:picMkLst>
            <pc:docMk/>
            <pc:sldMk cId="1886060763" sldId="270"/>
            <ac:picMk id="12" creationId="{EFC5F374-7841-DC9C-C82E-67EDE04984EF}"/>
          </ac:picMkLst>
        </pc:picChg>
        <pc:picChg chg="mod ord">
          <ac:chgData name="Lukas Ziegler" userId="9faa248a2d699f99" providerId="LiveId" clId="{507B6261-464D-4456-98D3-C42C8FF96F44}" dt="2023-01-18T11:28:37.154" v="3062" actId="167"/>
          <ac:picMkLst>
            <pc:docMk/>
            <pc:sldMk cId="1886060763" sldId="270"/>
            <ac:picMk id="13" creationId="{DE812B1C-7209-CE82-DEDB-51230037390C}"/>
          </ac:picMkLst>
        </pc:picChg>
        <pc:picChg chg="del">
          <ac:chgData name="Lukas Ziegler" userId="9faa248a2d699f99" providerId="LiveId" clId="{507B6261-464D-4456-98D3-C42C8FF96F44}" dt="2023-01-18T09:46:29.935" v="879" actId="478"/>
          <ac:picMkLst>
            <pc:docMk/>
            <pc:sldMk cId="1886060763" sldId="270"/>
            <ac:picMk id="26" creationId="{6CD89F13-A665-F696-48C8-3D2976339D00}"/>
          </ac:picMkLst>
        </pc:picChg>
        <pc:picChg chg="del">
          <ac:chgData name="Lukas Ziegler" userId="9faa248a2d699f99" providerId="LiveId" clId="{507B6261-464D-4456-98D3-C42C8FF96F44}" dt="2023-01-18T09:46:29.935" v="879" actId="478"/>
          <ac:picMkLst>
            <pc:docMk/>
            <pc:sldMk cId="1886060763" sldId="270"/>
            <ac:picMk id="28" creationId="{346A822F-7D22-6AE4-0BA8-1673F2A3D1FA}"/>
          </ac:picMkLst>
        </pc:picChg>
        <pc:picChg chg="del">
          <ac:chgData name="Lukas Ziegler" userId="9faa248a2d699f99" providerId="LiveId" clId="{507B6261-464D-4456-98D3-C42C8FF96F44}" dt="2023-01-18T09:46:29.935" v="879" actId="478"/>
          <ac:picMkLst>
            <pc:docMk/>
            <pc:sldMk cId="1886060763" sldId="270"/>
            <ac:picMk id="30" creationId="{3E876495-6C83-B329-89D0-C10C5F8C3055}"/>
          </ac:picMkLst>
        </pc:picChg>
        <pc:picChg chg="del">
          <ac:chgData name="Lukas Ziegler" userId="9faa248a2d699f99" providerId="LiveId" clId="{507B6261-464D-4456-98D3-C42C8FF96F44}" dt="2023-01-18T09:46:29.935" v="879" actId="478"/>
          <ac:picMkLst>
            <pc:docMk/>
            <pc:sldMk cId="1886060763" sldId="270"/>
            <ac:picMk id="32" creationId="{B3370983-E781-0A6F-8F27-1309D283B26B}"/>
          </ac:picMkLst>
        </pc:picChg>
        <pc:picChg chg="del">
          <ac:chgData name="Lukas Ziegler" userId="9faa248a2d699f99" providerId="LiveId" clId="{507B6261-464D-4456-98D3-C42C8FF96F44}" dt="2023-01-18T09:46:29.935" v="879" actId="478"/>
          <ac:picMkLst>
            <pc:docMk/>
            <pc:sldMk cId="1886060763" sldId="270"/>
            <ac:picMk id="34" creationId="{40A43F7D-C887-009C-A691-0C06304EF792}"/>
          </ac:picMkLst>
        </pc:picChg>
      </pc:sldChg>
      <pc:sldChg chg="addSp delSp modSp add mod ord modTransition">
        <pc:chgData name="Lukas Ziegler" userId="9faa248a2d699f99" providerId="LiveId" clId="{507B6261-464D-4456-98D3-C42C8FF96F44}" dt="2023-01-24T10:54:27.316" v="3520" actId="1076"/>
        <pc:sldMkLst>
          <pc:docMk/>
          <pc:sldMk cId="1004280907" sldId="271"/>
        </pc:sldMkLst>
        <pc:spChg chg="add mod">
          <ac:chgData name="Lukas Ziegler" userId="9faa248a2d699f99" providerId="LiveId" clId="{507B6261-464D-4456-98D3-C42C8FF96F44}" dt="2023-01-24T10:54:27.316" v="3520" actId="1076"/>
          <ac:spMkLst>
            <pc:docMk/>
            <pc:sldMk cId="1004280907" sldId="271"/>
            <ac:spMk id="2" creationId="{5FA15444-CF47-FC36-ED0B-28CB80D00A50}"/>
          </ac:spMkLst>
        </pc:spChg>
        <pc:spChg chg="add mod">
          <ac:chgData name="Lukas Ziegler" userId="9faa248a2d699f99" providerId="LiveId" clId="{507B6261-464D-4456-98D3-C42C8FF96F44}" dt="2023-01-18T11:33:48.764" v="3371" actId="167"/>
          <ac:spMkLst>
            <pc:docMk/>
            <pc:sldMk cId="1004280907" sldId="271"/>
            <ac:spMk id="5" creationId="{65BC4458-6D4E-E9F9-5419-54ED5973D1F7}"/>
          </ac:spMkLst>
        </pc:spChg>
        <pc:spChg chg="add mod">
          <ac:chgData name="Lukas Ziegler" userId="9faa248a2d699f99" providerId="LiveId" clId="{507B6261-464D-4456-98D3-C42C8FF96F44}" dt="2023-01-18T11:33:48.764" v="3371" actId="167"/>
          <ac:spMkLst>
            <pc:docMk/>
            <pc:sldMk cId="1004280907" sldId="271"/>
            <ac:spMk id="6" creationId="{EF59B89A-0591-13C6-4E54-25C5826EC178}"/>
          </ac:spMkLst>
        </pc:spChg>
        <pc:spChg chg="mod">
          <ac:chgData name="Lukas Ziegler" userId="9faa248a2d699f99" providerId="LiveId" clId="{507B6261-464D-4456-98D3-C42C8FF96F44}" dt="2023-01-18T09:41:08.154" v="541"/>
          <ac:spMkLst>
            <pc:docMk/>
            <pc:sldMk cId="1004280907" sldId="271"/>
            <ac:spMk id="8" creationId="{FE105E5C-9177-B981-F5A5-0CE5500FD48D}"/>
          </ac:spMkLst>
        </pc:spChg>
        <pc:spChg chg="del mod">
          <ac:chgData name="Lukas Ziegler" userId="9faa248a2d699f99" providerId="LiveId" clId="{507B6261-464D-4456-98D3-C42C8FF96F44}" dt="2023-01-18T10:26:23.120" v="1581" actId="478"/>
          <ac:spMkLst>
            <pc:docMk/>
            <pc:sldMk cId="1004280907" sldId="271"/>
            <ac:spMk id="9" creationId="{AAB1719C-2601-DC10-56D7-C52E6C692044}"/>
          </ac:spMkLst>
        </pc:spChg>
        <pc:spChg chg="del mod">
          <ac:chgData name="Lukas Ziegler" userId="9faa248a2d699f99" providerId="LiveId" clId="{507B6261-464D-4456-98D3-C42C8FF96F44}" dt="2023-01-18T10:14:36.170" v="1286" actId="478"/>
          <ac:spMkLst>
            <pc:docMk/>
            <pc:sldMk cId="1004280907" sldId="271"/>
            <ac:spMk id="10" creationId="{72F6B7DA-50B6-CF6D-CCE0-1581E18F449C}"/>
          </ac:spMkLst>
        </pc:spChg>
        <pc:spChg chg="add del mod">
          <ac:chgData name="Lukas Ziegler" userId="9faa248a2d699f99" providerId="LiveId" clId="{507B6261-464D-4456-98D3-C42C8FF96F44}" dt="2023-01-18T10:26:25.581" v="1582" actId="478"/>
          <ac:spMkLst>
            <pc:docMk/>
            <pc:sldMk cId="1004280907" sldId="271"/>
            <ac:spMk id="11" creationId="{FE9847D6-FB93-B5D9-6796-FA1AC5F95279}"/>
          </ac:spMkLst>
        </pc:spChg>
        <pc:spChg chg="mod">
          <ac:chgData name="Lukas Ziegler" userId="9faa248a2d699f99" providerId="LiveId" clId="{507B6261-464D-4456-98D3-C42C8FF96F44}" dt="2023-01-18T11:33:48.764" v="3371" actId="167"/>
          <ac:spMkLst>
            <pc:docMk/>
            <pc:sldMk cId="1004280907" sldId="271"/>
            <ac:spMk id="13" creationId="{C0A08C75-0A6D-7879-1589-BA585B748AB2}"/>
          </ac:spMkLst>
        </pc:spChg>
        <pc:picChg chg="del">
          <ac:chgData name="Lukas Ziegler" userId="9faa248a2d699f99" providerId="LiveId" clId="{507B6261-464D-4456-98D3-C42C8FF96F44}" dt="2023-01-18T09:41:02.425" v="540" actId="478"/>
          <ac:picMkLst>
            <pc:docMk/>
            <pc:sldMk cId="1004280907" sldId="271"/>
            <ac:picMk id="3" creationId="{865ADEC6-D7FE-C5FA-4DC1-D5A73D6F824C}"/>
          </ac:picMkLst>
        </pc:picChg>
        <pc:picChg chg="add mod">
          <ac:chgData name="Lukas Ziegler" userId="9faa248a2d699f99" providerId="LiveId" clId="{507B6261-464D-4456-98D3-C42C8FF96F44}" dt="2023-01-18T11:33:48.764" v="3371" actId="167"/>
          <ac:picMkLst>
            <pc:docMk/>
            <pc:sldMk cId="1004280907" sldId="271"/>
            <ac:picMk id="2050" creationId="{FB599509-BD69-0DFB-EFE3-5C08CC776227}"/>
          </ac:picMkLst>
        </pc:picChg>
      </pc:sldChg>
      <pc:sldChg chg="addSp delSp modSp add mod modNotesTx">
        <pc:chgData name="Lukas Ziegler" userId="9faa248a2d699f99" providerId="LiveId" clId="{507B6261-464D-4456-98D3-C42C8FF96F44}" dt="2023-01-18T11:27:11.672" v="2910" actId="1036"/>
        <pc:sldMkLst>
          <pc:docMk/>
          <pc:sldMk cId="3969020973" sldId="272"/>
        </pc:sldMkLst>
        <pc:spChg chg="add del mod">
          <ac:chgData name="Lukas Ziegler" userId="9faa248a2d699f99" providerId="LiveId" clId="{507B6261-464D-4456-98D3-C42C8FF96F44}" dt="2023-01-18T09:59:13.488" v="1029"/>
          <ac:spMkLst>
            <pc:docMk/>
            <pc:sldMk cId="3969020973" sldId="272"/>
            <ac:spMk id="4" creationId="{68862135-147B-0744-5BDF-9B19F920C6A3}"/>
          </ac:spMkLst>
        </pc:spChg>
        <pc:spChg chg="add mod">
          <ac:chgData name="Lukas Ziegler" userId="9faa248a2d699f99" providerId="LiveId" clId="{507B6261-464D-4456-98D3-C42C8FF96F44}" dt="2023-01-18T11:17:35.592" v="2563" actId="1036"/>
          <ac:spMkLst>
            <pc:docMk/>
            <pc:sldMk cId="3969020973" sldId="272"/>
            <ac:spMk id="6" creationId="{21A74AB3-9FE8-AC3F-B58B-0B7571922016}"/>
          </ac:spMkLst>
        </pc:spChg>
        <pc:spChg chg="add mod">
          <ac:chgData name="Lukas Ziegler" userId="9faa248a2d699f99" providerId="LiveId" clId="{507B6261-464D-4456-98D3-C42C8FF96F44}" dt="2023-01-18T11:17:35.592" v="2563" actId="1036"/>
          <ac:spMkLst>
            <pc:docMk/>
            <pc:sldMk cId="3969020973" sldId="272"/>
            <ac:spMk id="7" creationId="{0B9314E6-7ABB-F41E-5214-36E09ABD6D2B}"/>
          </ac:spMkLst>
        </pc:spChg>
        <pc:spChg chg="mod">
          <ac:chgData name="Lukas Ziegler" userId="9faa248a2d699f99" providerId="LiveId" clId="{507B6261-464D-4456-98D3-C42C8FF96F44}" dt="2023-01-18T10:05:20.673" v="1061" actId="1076"/>
          <ac:spMkLst>
            <pc:docMk/>
            <pc:sldMk cId="3969020973" sldId="272"/>
            <ac:spMk id="8" creationId="{FE105E5C-9177-B981-F5A5-0CE5500FD48D}"/>
          </ac:spMkLst>
        </pc:spChg>
        <pc:spChg chg="mod">
          <ac:chgData name="Lukas Ziegler" userId="9faa248a2d699f99" providerId="LiveId" clId="{507B6261-464D-4456-98D3-C42C8FF96F44}" dt="2023-01-18T10:52:10.323" v="2075" actId="20577"/>
          <ac:spMkLst>
            <pc:docMk/>
            <pc:sldMk cId="3969020973" sldId="272"/>
            <ac:spMk id="9" creationId="{AAB1719C-2601-DC10-56D7-C52E6C692044}"/>
          </ac:spMkLst>
        </pc:spChg>
        <pc:spChg chg="del mod">
          <ac:chgData name="Lukas Ziegler" userId="9faa248a2d699f99" providerId="LiveId" clId="{507B6261-464D-4456-98D3-C42C8FF96F44}" dt="2023-01-18T09:59:13.488" v="1027" actId="478"/>
          <ac:spMkLst>
            <pc:docMk/>
            <pc:sldMk cId="3969020973" sldId="272"/>
            <ac:spMk id="10" creationId="{72F6B7DA-50B6-CF6D-CCE0-1581E18F449C}"/>
          </ac:spMkLst>
        </pc:spChg>
        <pc:spChg chg="add mod">
          <ac:chgData name="Lukas Ziegler" userId="9faa248a2d699f99" providerId="LiveId" clId="{507B6261-464D-4456-98D3-C42C8FF96F44}" dt="2023-01-18T11:17:35.592" v="2563" actId="1036"/>
          <ac:spMkLst>
            <pc:docMk/>
            <pc:sldMk cId="3969020973" sldId="272"/>
            <ac:spMk id="12" creationId="{F3B05A04-A738-3727-BECD-F42A1BCB3CDD}"/>
          </ac:spMkLst>
        </pc:spChg>
        <pc:spChg chg="add del mod">
          <ac:chgData name="Lukas Ziegler" userId="9faa248a2d699f99" providerId="LiveId" clId="{507B6261-464D-4456-98D3-C42C8FF96F44}" dt="2023-01-18T09:55:23.585" v="994" actId="21"/>
          <ac:spMkLst>
            <pc:docMk/>
            <pc:sldMk cId="3969020973" sldId="272"/>
            <ac:spMk id="13" creationId="{C0A08C75-0A6D-7879-1589-BA585B748AB2}"/>
          </ac:spMkLst>
        </pc:spChg>
        <pc:spChg chg="add del mod">
          <ac:chgData name="Lukas Ziegler" userId="9faa248a2d699f99" providerId="LiveId" clId="{507B6261-464D-4456-98D3-C42C8FF96F44}" dt="2023-01-18T11:19:16.331" v="2581" actId="478"/>
          <ac:spMkLst>
            <pc:docMk/>
            <pc:sldMk cId="3969020973" sldId="272"/>
            <ac:spMk id="14" creationId="{E304BE3F-8912-9390-9A91-1464EC3C5EDD}"/>
          </ac:spMkLst>
        </pc:spChg>
        <pc:spChg chg="add del mod">
          <ac:chgData name="Lukas Ziegler" userId="9faa248a2d699f99" providerId="LiveId" clId="{507B6261-464D-4456-98D3-C42C8FF96F44}" dt="2023-01-18T11:27:06.707" v="2825" actId="478"/>
          <ac:spMkLst>
            <pc:docMk/>
            <pc:sldMk cId="3969020973" sldId="272"/>
            <ac:spMk id="16" creationId="{99EB123F-7EC9-C719-72D2-144B440034AF}"/>
          </ac:spMkLst>
        </pc:spChg>
        <pc:spChg chg="add del mod">
          <ac:chgData name="Lukas Ziegler" userId="9faa248a2d699f99" providerId="LiveId" clId="{507B6261-464D-4456-98D3-C42C8FF96F44}" dt="2023-01-18T11:27:06.707" v="2825" actId="478"/>
          <ac:spMkLst>
            <pc:docMk/>
            <pc:sldMk cId="3969020973" sldId="272"/>
            <ac:spMk id="17" creationId="{D778B12D-409F-E475-55EF-D853B31E3B09}"/>
          </ac:spMkLst>
        </pc:spChg>
        <pc:spChg chg="add mod">
          <ac:chgData name="Lukas Ziegler" userId="9faa248a2d699f99" providerId="LiveId" clId="{507B6261-464D-4456-98D3-C42C8FF96F44}" dt="2023-01-18T11:27:11.672" v="2910" actId="1036"/>
          <ac:spMkLst>
            <pc:docMk/>
            <pc:sldMk cId="3969020973" sldId="272"/>
            <ac:spMk id="19" creationId="{AE0AEBDA-9E39-75A0-49F1-9A1E3FB0F4DF}"/>
          </ac:spMkLst>
        </pc:spChg>
        <pc:spChg chg="add mod">
          <ac:chgData name="Lukas Ziegler" userId="9faa248a2d699f99" providerId="LiveId" clId="{507B6261-464D-4456-98D3-C42C8FF96F44}" dt="2023-01-18T11:27:11.672" v="2910" actId="1036"/>
          <ac:spMkLst>
            <pc:docMk/>
            <pc:sldMk cId="3969020973" sldId="272"/>
            <ac:spMk id="21" creationId="{23062D49-62BF-513E-6FE1-404EB21589A2}"/>
          </ac:spMkLst>
        </pc:spChg>
        <pc:spChg chg="add mod">
          <ac:chgData name="Lukas Ziegler" userId="9faa248a2d699f99" providerId="LiveId" clId="{507B6261-464D-4456-98D3-C42C8FF96F44}" dt="2023-01-18T11:27:11.672" v="2910" actId="1036"/>
          <ac:spMkLst>
            <pc:docMk/>
            <pc:sldMk cId="3969020973" sldId="272"/>
            <ac:spMk id="22" creationId="{437E240C-050C-1C8A-622A-7A327EEB36A3}"/>
          </ac:spMkLst>
        </pc:spChg>
        <pc:graphicFrameChg chg="add mod modGraphic">
          <ac:chgData name="Lukas Ziegler" userId="9faa248a2d699f99" providerId="LiveId" clId="{507B6261-464D-4456-98D3-C42C8FF96F44}" dt="2023-01-18T10:05:36.566" v="1064" actId="403"/>
          <ac:graphicFrameMkLst>
            <pc:docMk/>
            <pc:sldMk cId="3969020973" sldId="272"/>
            <ac:graphicFrameMk id="2" creationId="{560E8AC5-2A8E-EF1C-831F-9042EC3F26B2}"/>
          </ac:graphicFrameMkLst>
        </pc:graphicFrameChg>
        <pc:graphicFrameChg chg="add mod">
          <ac:chgData name="Lukas Ziegler" userId="9faa248a2d699f99" providerId="LiveId" clId="{507B6261-464D-4456-98D3-C42C8FF96F44}" dt="2023-01-18T11:27:11.672" v="2910" actId="1036"/>
          <ac:graphicFrameMkLst>
            <pc:docMk/>
            <pc:sldMk cId="3969020973" sldId="272"/>
            <ac:graphicFrameMk id="20" creationId="{8779CA02-FC20-A158-8E9D-BF0FF35A12D3}"/>
          </ac:graphicFrameMkLst>
        </pc:graphicFrameChg>
        <pc:picChg chg="del">
          <ac:chgData name="Lukas Ziegler" userId="9faa248a2d699f99" providerId="LiveId" clId="{507B6261-464D-4456-98D3-C42C8FF96F44}" dt="2023-01-18T09:50:43.069" v="931" actId="478"/>
          <ac:picMkLst>
            <pc:docMk/>
            <pc:sldMk cId="3969020973" sldId="272"/>
            <ac:picMk id="3" creationId="{865ADEC6-D7FE-C5FA-4DC1-D5A73D6F824C}"/>
          </ac:picMkLst>
        </pc:picChg>
        <pc:picChg chg="add mod">
          <ac:chgData name="Lukas Ziegler" userId="9faa248a2d699f99" providerId="LiveId" clId="{507B6261-464D-4456-98D3-C42C8FF96F44}" dt="2023-01-18T11:17:35.592" v="2563" actId="1036"/>
          <ac:picMkLst>
            <pc:docMk/>
            <pc:sldMk cId="3969020973" sldId="272"/>
            <ac:picMk id="5" creationId="{F67B3053-7983-6763-6171-821A72775612}"/>
          </ac:picMkLst>
        </pc:picChg>
        <pc:picChg chg="add mod">
          <ac:chgData name="Lukas Ziegler" userId="9faa248a2d699f99" providerId="LiveId" clId="{507B6261-464D-4456-98D3-C42C8FF96F44}" dt="2023-01-18T11:17:35.592" v="2563" actId="1036"/>
          <ac:picMkLst>
            <pc:docMk/>
            <pc:sldMk cId="3969020973" sldId="272"/>
            <ac:picMk id="11" creationId="{73152735-26A8-ED34-7C69-85991E961C74}"/>
          </ac:picMkLst>
        </pc:picChg>
        <pc:picChg chg="add del mod">
          <ac:chgData name="Lukas Ziegler" userId="9faa248a2d699f99" providerId="LiveId" clId="{507B6261-464D-4456-98D3-C42C8FF96F44}" dt="2023-01-18T11:27:06.707" v="2825" actId="478"/>
          <ac:picMkLst>
            <pc:docMk/>
            <pc:sldMk cId="3969020973" sldId="272"/>
            <ac:picMk id="15" creationId="{3F0FFA11-68C2-1F44-C097-1449A3992571}"/>
          </ac:picMkLst>
        </pc:picChg>
        <pc:picChg chg="add mod">
          <ac:chgData name="Lukas Ziegler" userId="9faa248a2d699f99" providerId="LiveId" clId="{507B6261-464D-4456-98D3-C42C8FF96F44}" dt="2023-01-18T11:27:11.672" v="2910" actId="1036"/>
          <ac:picMkLst>
            <pc:docMk/>
            <pc:sldMk cId="3969020973" sldId="272"/>
            <ac:picMk id="18" creationId="{BC88E604-1DC4-7C1B-6FAE-25D20DAF08B7}"/>
          </ac:picMkLst>
        </pc:picChg>
      </pc:sldChg>
      <pc:sldChg chg="addSp delSp modSp mod modTransition">
        <pc:chgData name="Lukas Ziegler" userId="9faa248a2d699f99" providerId="LiveId" clId="{507B6261-464D-4456-98D3-C42C8FF96F44}" dt="2023-01-24T10:55:23.028" v="3713"/>
        <pc:sldMkLst>
          <pc:docMk/>
          <pc:sldMk cId="3284139964" sldId="273"/>
        </pc:sldMkLst>
        <pc:spChg chg="add mod">
          <ac:chgData name="Lukas Ziegler" userId="9faa248a2d699f99" providerId="LiveId" clId="{507B6261-464D-4456-98D3-C42C8FF96F44}" dt="2023-01-18T11:21:03.676" v="2601" actId="1076"/>
          <ac:spMkLst>
            <pc:docMk/>
            <pc:sldMk cId="3284139964" sldId="273"/>
            <ac:spMk id="2" creationId="{90F6AAC8-6FEA-1128-72A8-155BC5301F8D}"/>
          </ac:spMkLst>
        </pc:spChg>
        <pc:spChg chg="mod">
          <ac:chgData name="Lukas Ziegler" userId="9faa248a2d699f99" providerId="LiveId" clId="{507B6261-464D-4456-98D3-C42C8FF96F44}" dt="2023-01-18T11:22:00.875" v="2617" actId="1076"/>
          <ac:spMkLst>
            <pc:docMk/>
            <pc:sldMk cId="3284139964" sldId="273"/>
            <ac:spMk id="3" creationId="{A1E70A11-E76B-4F3F-5141-E19B4144CCE9}"/>
          </ac:spMkLst>
        </pc:spChg>
        <pc:spChg chg="add del mod">
          <ac:chgData name="Lukas Ziegler" userId="9faa248a2d699f99" providerId="LiveId" clId="{507B6261-464D-4456-98D3-C42C8FF96F44}" dt="2023-01-24T10:55:22.659" v="3712" actId="478"/>
          <ac:spMkLst>
            <pc:docMk/>
            <pc:sldMk cId="3284139964" sldId="273"/>
            <ac:spMk id="5" creationId="{5186EA85-1E1F-0D50-760B-44C5DAF45C9F}"/>
          </ac:spMkLst>
        </pc:spChg>
        <pc:spChg chg="add mod">
          <ac:chgData name="Lukas Ziegler" userId="9faa248a2d699f99" providerId="LiveId" clId="{507B6261-464D-4456-98D3-C42C8FF96F44}" dt="2023-01-24T10:55:23.028" v="3713"/>
          <ac:spMkLst>
            <pc:docMk/>
            <pc:sldMk cId="3284139964" sldId="273"/>
            <ac:spMk id="6" creationId="{5BC64B55-075B-8AC5-F7B4-F505ADE80E30}"/>
          </ac:spMkLst>
        </pc:spChg>
        <pc:spChg chg="mod">
          <ac:chgData name="Lukas Ziegler" userId="9faa248a2d699f99" providerId="LiveId" clId="{507B6261-464D-4456-98D3-C42C8FF96F44}" dt="2023-01-18T11:07:52.742" v="2521" actId="207"/>
          <ac:spMkLst>
            <pc:docMk/>
            <pc:sldMk cId="3284139964" sldId="273"/>
            <ac:spMk id="9" creationId="{AAB1719C-2601-DC10-56D7-C52E6C692044}"/>
          </ac:spMkLst>
        </pc:spChg>
        <pc:picChg chg="add mod">
          <ac:chgData name="Lukas Ziegler" userId="9faa248a2d699f99" providerId="LiveId" clId="{507B6261-464D-4456-98D3-C42C8FF96F44}" dt="2023-01-18T11:21:03.676" v="2601" actId="1076"/>
          <ac:picMkLst>
            <pc:docMk/>
            <pc:sldMk cId="3284139964" sldId="273"/>
            <ac:picMk id="4" creationId="{20E2718D-7CD5-1BE7-EC88-7A576DE3A144}"/>
          </ac:picMkLst>
        </pc:picChg>
      </pc:sldChg>
      <pc:sldChg chg="addSp delSp modSp add mod ord">
        <pc:chgData name="Lukas Ziegler" userId="9faa248a2d699f99" providerId="LiveId" clId="{507B6261-464D-4456-98D3-C42C8FF96F44}" dt="2023-01-24T10:59:04.824" v="3828" actId="478"/>
        <pc:sldMkLst>
          <pc:docMk/>
          <pc:sldMk cId="2920229667" sldId="274"/>
        </pc:sldMkLst>
        <pc:spChg chg="add mod">
          <ac:chgData name="Lukas Ziegler" userId="9faa248a2d699f99" providerId="LiveId" clId="{507B6261-464D-4456-98D3-C42C8FF96F44}" dt="2023-01-18T11:17:51.448" v="2565" actId="1076"/>
          <ac:spMkLst>
            <pc:docMk/>
            <pc:sldMk cId="2920229667" sldId="274"/>
            <ac:spMk id="2" creationId="{659B7B66-0618-9EE1-B8B5-39FB808A24EA}"/>
          </ac:spMkLst>
        </pc:spChg>
        <pc:spChg chg="add mod">
          <ac:chgData name="Lukas Ziegler" userId="9faa248a2d699f99" providerId="LiveId" clId="{507B6261-464D-4456-98D3-C42C8FF96F44}" dt="2023-01-18T11:17:51.448" v="2565" actId="1076"/>
          <ac:spMkLst>
            <pc:docMk/>
            <pc:sldMk cId="2920229667" sldId="274"/>
            <ac:spMk id="4" creationId="{D189265F-FEB2-CA23-6F33-76C002893FF6}"/>
          </ac:spMkLst>
        </pc:spChg>
        <pc:spChg chg="add mod">
          <ac:chgData name="Lukas Ziegler" userId="9faa248a2d699f99" providerId="LiveId" clId="{507B6261-464D-4456-98D3-C42C8FF96F44}" dt="2023-01-18T11:27:01.325" v="2824"/>
          <ac:spMkLst>
            <pc:docMk/>
            <pc:sldMk cId="2920229667" sldId="274"/>
            <ac:spMk id="7" creationId="{A7ACCC68-E139-57BB-E732-155F68F9D713}"/>
          </ac:spMkLst>
        </pc:spChg>
        <pc:spChg chg="del mod">
          <ac:chgData name="Lukas Ziegler" userId="9faa248a2d699f99" providerId="LiveId" clId="{507B6261-464D-4456-98D3-C42C8FF96F44}" dt="2023-01-24T10:59:01.263" v="3827" actId="478"/>
          <ac:spMkLst>
            <pc:docMk/>
            <pc:sldMk cId="2920229667" sldId="274"/>
            <ac:spMk id="8" creationId="{FE105E5C-9177-B981-F5A5-0CE5500FD48D}"/>
          </ac:spMkLst>
        </pc:spChg>
        <pc:spChg chg="add mod">
          <ac:chgData name="Lukas Ziegler" userId="9faa248a2d699f99" providerId="LiveId" clId="{507B6261-464D-4456-98D3-C42C8FF96F44}" dt="2023-01-18T11:27:01.325" v="2824"/>
          <ac:spMkLst>
            <pc:docMk/>
            <pc:sldMk cId="2920229667" sldId="274"/>
            <ac:spMk id="10" creationId="{44D0B437-D1A9-3E6D-3220-03458AA49970}"/>
          </ac:spMkLst>
        </pc:spChg>
        <pc:spChg chg="add mod">
          <ac:chgData name="Lukas Ziegler" userId="9faa248a2d699f99" providerId="LiveId" clId="{507B6261-464D-4456-98D3-C42C8FF96F44}" dt="2023-01-18T11:27:01.325" v="2824"/>
          <ac:spMkLst>
            <pc:docMk/>
            <pc:sldMk cId="2920229667" sldId="274"/>
            <ac:spMk id="11" creationId="{C371FC01-E780-256F-C116-379B761419A7}"/>
          </ac:spMkLst>
        </pc:spChg>
        <pc:spChg chg="add mod ord">
          <ac:chgData name="Lukas Ziegler" userId="9faa248a2d699f99" providerId="LiveId" clId="{507B6261-464D-4456-98D3-C42C8FF96F44}" dt="2023-01-18T11:39:25.344" v="3407" actId="167"/>
          <ac:spMkLst>
            <pc:docMk/>
            <pc:sldMk cId="2920229667" sldId="274"/>
            <ac:spMk id="12" creationId="{E3072D51-64F8-9839-AB9B-3164092598A2}"/>
          </ac:spMkLst>
        </pc:spChg>
        <pc:spChg chg="add del mod">
          <ac:chgData name="Lukas Ziegler" userId="9faa248a2d699f99" providerId="LiveId" clId="{507B6261-464D-4456-98D3-C42C8FF96F44}" dt="2023-01-24T10:59:04.824" v="3828" actId="478"/>
          <ac:spMkLst>
            <pc:docMk/>
            <pc:sldMk cId="2920229667" sldId="274"/>
            <ac:spMk id="13" creationId="{9CE468D4-5393-F4D3-ABB0-08B12104D6C8}"/>
          </ac:spMkLst>
        </pc:spChg>
        <pc:spChg chg="del mod">
          <ac:chgData name="Lukas Ziegler" userId="9faa248a2d699f99" providerId="LiveId" clId="{507B6261-464D-4456-98D3-C42C8FF96F44}" dt="2023-01-18T11:27:00.984" v="2823" actId="478"/>
          <ac:spMkLst>
            <pc:docMk/>
            <pc:sldMk cId="2920229667" sldId="274"/>
            <ac:spMk id="13" creationId="{C0A08C75-0A6D-7879-1589-BA585B748AB2}"/>
          </ac:spMkLst>
        </pc:spChg>
        <pc:spChg chg="del mod">
          <ac:chgData name="Lukas Ziegler" userId="9faa248a2d699f99" providerId="LiveId" clId="{507B6261-464D-4456-98D3-C42C8FF96F44}" dt="2023-01-18T11:27:00.984" v="2823" actId="478"/>
          <ac:spMkLst>
            <pc:docMk/>
            <pc:sldMk cId="2920229667" sldId="274"/>
            <ac:spMk id="14" creationId="{407EA0A3-9BE1-DDD4-2E9C-0B9F23307F32}"/>
          </ac:spMkLst>
        </pc:spChg>
        <pc:spChg chg="del">
          <ac:chgData name="Lukas Ziegler" userId="9faa248a2d699f99" providerId="LiveId" clId="{507B6261-464D-4456-98D3-C42C8FF96F44}" dt="2023-01-18T11:02:09.647" v="2204" actId="478"/>
          <ac:spMkLst>
            <pc:docMk/>
            <pc:sldMk cId="2920229667" sldId="274"/>
            <ac:spMk id="25" creationId="{F6A66954-AE79-8A1A-AE27-1246E9B2CEBB}"/>
          </ac:spMkLst>
        </pc:spChg>
        <pc:graphicFrameChg chg="add mod">
          <ac:chgData name="Lukas Ziegler" userId="9faa248a2d699f99" providerId="LiveId" clId="{507B6261-464D-4456-98D3-C42C8FF96F44}" dt="2023-01-18T11:17:51.448" v="2565" actId="1076"/>
          <ac:graphicFrameMkLst>
            <pc:docMk/>
            <pc:sldMk cId="2920229667" sldId="274"/>
            <ac:graphicFrameMk id="5" creationId="{016818F9-ECDC-346F-688B-AC4E2A05938A}"/>
          </ac:graphicFrameMkLst>
        </pc:graphicFrameChg>
        <pc:graphicFrameChg chg="add mod">
          <ac:chgData name="Lukas Ziegler" userId="9faa248a2d699f99" providerId="LiveId" clId="{507B6261-464D-4456-98D3-C42C8FF96F44}" dt="2023-01-18T11:27:01.325" v="2824"/>
          <ac:graphicFrameMkLst>
            <pc:docMk/>
            <pc:sldMk cId="2920229667" sldId="274"/>
            <ac:graphicFrameMk id="9" creationId="{2B5DC143-8AF0-44C4-5D83-2722616CB43F}"/>
          </ac:graphicFrameMkLst>
        </pc:graphicFrameChg>
        <pc:picChg chg="del">
          <ac:chgData name="Lukas Ziegler" userId="9faa248a2d699f99" providerId="LiveId" clId="{507B6261-464D-4456-98D3-C42C8FF96F44}" dt="2023-01-18T11:01:04.999" v="2102" actId="478"/>
          <ac:picMkLst>
            <pc:docMk/>
            <pc:sldMk cId="2920229667" sldId="274"/>
            <ac:picMk id="3" creationId="{865ADEC6-D7FE-C5FA-4DC1-D5A73D6F824C}"/>
          </ac:picMkLst>
        </pc:picChg>
        <pc:picChg chg="add mod">
          <ac:chgData name="Lukas Ziegler" userId="9faa248a2d699f99" providerId="LiveId" clId="{507B6261-464D-4456-98D3-C42C8FF96F44}" dt="2023-01-18T11:27:01.325" v="2824"/>
          <ac:picMkLst>
            <pc:docMk/>
            <pc:sldMk cId="2920229667" sldId="274"/>
            <ac:picMk id="6" creationId="{585F774B-AC9F-9189-E26F-2088DBEE3088}"/>
          </ac:picMkLst>
        </pc:picChg>
        <pc:picChg chg="del">
          <ac:chgData name="Lukas Ziegler" userId="9faa248a2d699f99" providerId="LiveId" clId="{507B6261-464D-4456-98D3-C42C8FF96F44}" dt="2023-01-18T11:01:04.999" v="2102" actId="478"/>
          <ac:picMkLst>
            <pc:docMk/>
            <pc:sldMk cId="2920229667" sldId="274"/>
            <ac:picMk id="1028" creationId="{BD87DC25-70A3-5587-EAC1-749D623E9A6D}"/>
          </ac:picMkLst>
        </pc:picChg>
        <pc:picChg chg="add del mod">
          <ac:chgData name="Lukas Ziegler" userId="9faa248a2d699f99" providerId="LiveId" clId="{507B6261-464D-4456-98D3-C42C8FF96F44}" dt="2023-01-18T11:27:00.984" v="2823" actId="478"/>
          <ac:picMkLst>
            <pc:docMk/>
            <pc:sldMk cId="2920229667" sldId="274"/>
            <ac:picMk id="6146" creationId="{EEB213F0-D95B-D4AF-6003-49327DA44E00}"/>
          </ac:picMkLst>
        </pc:picChg>
      </pc:sldChg>
      <pc:sldChg chg="addSp modSp add del mod ord">
        <pc:chgData name="Lukas Ziegler" userId="9faa248a2d699f99" providerId="LiveId" clId="{507B6261-464D-4456-98D3-C42C8FF96F44}" dt="2023-01-24T10:58:02.284" v="3814" actId="47"/>
        <pc:sldMkLst>
          <pc:docMk/>
          <pc:sldMk cId="980596731" sldId="275"/>
        </pc:sldMkLst>
        <pc:spChg chg="add mod">
          <ac:chgData name="Lukas Ziegler" userId="9faa248a2d699f99" providerId="LiveId" clId="{507B6261-464D-4456-98D3-C42C8FF96F44}" dt="2023-01-24T10:55:33.133" v="3715" actId="1076"/>
          <ac:spMkLst>
            <pc:docMk/>
            <pc:sldMk cId="980596731" sldId="275"/>
            <ac:spMk id="2" creationId="{F382B0C8-1C1E-5774-FD51-528ECAF5A811}"/>
          </ac:spMkLst>
        </pc:spChg>
        <pc:spChg chg="ord">
          <ac:chgData name="Lukas Ziegler" userId="9faa248a2d699f99" providerId="LiveId" clId="{507B6261-464D-4456-98D3-C42C8FF96F44}" dt="2023-01-24T10:55:44.253" v="3716" actId="166"/>
          <ac:spMkLst>
            <pc:docMk/>
            <pc:sldMk cId="980596731" sldId="275"/>
            <ac:spMk id="4" creationId="{B04BB065-BDCE-D7F0-AB91-1257D9205908}"/>
          </ac:spMkLst>
        </pc:spChg>
        <pc:spChg chg="mod">
          <ac:chgData name="Lukas Ziegler" userId="9faa248a2d699f99" providerId="LiveId" clId="{507B6261-464D-4456-98D3-C42C8FF96F44}" dt="2023-01-18T11:14:41.112" v="2527" actId="1076"/>
          <ac:spMkLst>
            <pc:docMk/>
            <pc:sldMk cId="980596731" sldId="275"/>
            <ac:spMk id="6" creationId="{D490763F-FBF0-2B7B-344A-A000C9391F02}"/>
          </ac:spMkLst>
        </pc:spChg>
        <pc:spChg chg="mod">
          <ac:chgData name="Lukas Ziegler" userId="9faa248a2d699f99" providerId="LiveId" clId="{507B6261-464D-4456-98D3-C42C8FF96F44}" dt="2023-01-18T11:14:51.054" v="2530" actId="1076"/>
          <ac:spMkLst>
            <pc:docMk/>
            <pc:sldMk cId="980596731" sldId="275"/>
            <ac:spMk id="7" creationId="{750A6067-8EB0-7102-C638-ED0352C7D01D}"/>
          </ac:spMkLst>
        </pc:spChg>
        <pc:spChg chg="mod">
          <ac:chgData name="Lukas Ziegler" userId="9faa248a2d699f99" providerId="LiveId" clId="{507B6261-464D-4456-98D3-C42C8FF96F44}" dt="2023-01-18T11:14:48.244" v="2529" actId="1076"/>
          <ac:spMkLst>
            <pc:docMk/>
            <pc:sldMk cId="980596731" sldId="275"/>
            <ac:spMk id="8" creationId="{A6BF3893-06A9-45C4-7746-CA8D80E78D28}"/>
          </ac:spMkLst>
        </pc:spChg>
        <pc:spChg chg="mod">
          <ac:chgData name="Lukas Ziegler" userId="9faa248a2d699f99" providerId="LiveId" clId="{507B6261-464D-4456-98D3-C42C8FF96F44}" dt="2023-01-18T11:14:43.404" v="2528" actId="1076"/>
          <ac:spMkLst>
            <pc:docMk/>
            <pc:sldMk cId="980596731" sldId="275"/>
            <ac:spMk id="14" creationId="{AB60CBEC-DF9C-5999-196B-C9FFC8D6845D}"/>
          </ac:spMkLst>
        </pc:spChg>
      </pc:sldChg>
      <pc:sldChg chg="add del">
        <pc:chgData name="Lukas Ziegler" userId="9faa248a2d699f99" providerId="LiveId" clId="{507B6261-464D-4456-98D3-C42C8FF96F44}" dt="2023-01-18T11:14:29.782" v="2525" actId="47"/>
        <pc:sldMkLst>
          <pc:docMk/>
          <pc:sldMk cId="1454339878" sldId="275"/>
        </pc:sldMkLst>
      </pc:sldChg>
      <pc:sldChg chg="addSp modSp add mod ord">
        <pc:chgData name="Lukas Ziegler" userId="9faa248a2d699f99" providerId="LiveId" clId="{507B6261-464D-4456-98D3-C42C8FF96F44}" dt="2023-01-18T11:17:04.033" v="2556" actId="1076"/>
        <pc:sldMkLst>
          <pc:docMk/>
          <pc:sldMk cId="2960609772" sldId="276"/>
        </pc:sldMkLst>
        <pc:spChg chg="add mod">
          <ac:chgData name="Lukas Ziegler" userId="9faa248a2d699f99" providerId="LiveId" clId="{507B6261-464D-4456-98D3-C42C8FF96F44}" dt="2023-01-18T11:17:04.033" v="2556" actId="1076"/>
          <ac:spMkLst>
            <pc:docMk/>
            <pc:sldMk cId="2960609772" sldId="276"/>
            <ac:spMk id="2" creationId="{3A44E7AC-8841-CB91-9163-8746EC97F999}"/>
          </ac:spMkLst>
        </pc:spChg>
        <pc:spChg chg="add mod">
          <ac:chgData name="Lukas Ziegler" userId="9faa248a2d699f99" providerId="LiveId" clId="{507B6261-464D-4456-98D3-C42C8FF96F44}" dt="2023-01-18T11:17:04.033" v="2556" actId="1076"/>
          <ac:spMkLst>
            <pc:docMk/>
            <pc:sldMk cId="2960609772" sldId="276"/>
            <ac:spMk id="4" creationId="{69A0170C-6827-AE5D-DA70-AFB3BFF4E525}"/>
          </ac:spMkLst>
        </pc:spChg>
        <pc:spChg chg="ord">
          <ac:chgData name="Lukas Ziegler" userId="9faa248a2d699f99" providerId="LiveId" clId="{507B6261-464D-4456-98D3-C42C8FF96F44}" dt="2023-01-18T11:15:31.220" v="2537" actId="167"/>
          <ac:spMkLst>
            <pc:docMk/>
            <pc:sldMk cId="2960609772" sldId="276"/>
            <ac:spMk id="13" creationId="{C0A08C75-0A6D-7879-1589-BA585B748AB2}"/>
          </ac:spMkLst>
        </pc:spChg>
        <pc:spChg chg="ord">
          <ac:chgData name="Lukas Ziegler" userId="9faa248a2d699f99" providerId="LiveId" clId="{507B6261-464D-4456-98D3-C42C8FF96F44}" dt="2023-01-18T11:15:31.220" v="2537" actId="167"/>
          <ac:spMkLst>
            <pc:docMk/>
            <pc:sldMk cId="2960609772" sldId="276"/>
            <ac:spMk id="25" creationId="{F6A66954-AE79-8A1A-AE27-1246E9B2CEBB}"/>
          </ac:spMkLst>
        </pc:spChg>
        <pc:graphicFrameChg chg="add mod">
          <ac:chgData name="Lukas Ziegler" userId="9faa248a2d699f99" providerId="LiveId" clId="{507B6261-464D-4456-98D3-C42C8FF96F44}" dt="2023-01-18T11:17:04.033" v="2556" actId="1076"/>
          <ac:graphicFrameMkLst>
            <pc:docMk/>
            <pc:sldMk cId="2960609772" sldId="276"/>
            <ac:graphicFrameMk id="5" creationId="{F9D399BD-943B-609F-3BF7-4AE1A21B1B40}"/>
          </ac:graphicFrameMkLst>
        </pc:graphicFrameChg>
        <pc:picChg chg="ord">
          <ac:chgData name="Lukas Ziegler" userId="9faa248a2d699f99" providerId="LiveId" clId="{507B6261-464D-4456-98D3-C42C8FF96F44}" dt="2023-01-18T11:15:31.220" v="2537" actId="167"/>
          <ac:picMkLst>
            <pc:docMk/>
            <pc:sldMk cId="2960609772" sldId="276"/>
            <ac:picMk id="3" creationId="{865ADEC6-D7FE-C5FA-4DC1-D5A73D6F824C}"/>
          </ac:picMkLst>
        </pc:picChg>
        <pc:picChg chg="ord">
          <ac:chgData name="Lukas Ziegler" userId="9faa248a2d699f99" providerId="LiveId" clId="{507B6261-464D-4456-98D3-C42C8FF96F44}" dt="2023-01-18T11:15:31.220" v="2537" actId="167"/>
          <ac:picMkLst>
            <pc:docMk/>
            <pc:sldMk cId="2960609772" sldId="276"/>
            <ac:picMk id="1028" creationId="{BD87DC25-70A3-5587-EAC1-749D623E9A6D}"/>
          </ac:picMkLst>
        </pc:picChg>
      </pc:sldChg>
      <pc:sldChg chg="addSp modSp mod">
        <pc:chgData name="Lukas Ziegler" userId="9faa248a2d699f99" providerId="LiveId" clId="{507B6261-464D-4456-98D3-C42C8FF96F44}" dt="2023-01-18T11:23:07.735" v="2765" actId="1076"/>
        <pc:sldMkLst>
          <pc:docMk/>
          <pc:sldMk cId="1350193339" sldId="277"/>
        </pc:sldMkLst>
        <pc:spChg chg="add mod">
          <ac:chgData name="Lukas Ziegler" userId="9faa248a2d699f99" providerId="LiveId" clId="{507B6261-464D-4456-98D3-C42C8FF96F44}" dt="2023-01-18T11:23:07.735" v="2765" actId="1076"/>
          <ac:spMkLst>
            <pc:docMk/>
            <pc:sldMk cId="1350193339" sldId="277"/>
            <ac:spMk id="2" creationId="{5E470C39-6BF7-0635-7572-00234CF8A50B}"/>
          </ac:spMkLst>
        </pc:spChg>
        <pc:spChg chg="mod">
          <ac:chgData name="Lukas Ziegler" userId="9faa248a2d699f99" providerId="LiveId" clId="{507B6261-464D-4456-98D3-C42C8FF96F44}" dt="2023-01-18T11:22:46.951" v="2764" actId="1076"/>
          <ac:spMkLst>
            <pc:docMk/>
            <pc:sldMk cId="1350193339" sldId="277"/>
            <ac:spMk id="3" creationId="{A1E70A11-E76B-4F3F-5141-E19B4144CCE9}"/>
          </ac:spMkLst>
        </pc:spChg>
      </pc:sldChg>
      <pc:sldChg chg="addSp delSp modSp add mod ord">
        <pc:chgData name="Lukas Ziegler" userId="9faa248a2d699f99" providerId="LiveId" clId="{507B6261-464D-4456-98D3-C42C8FF96F44}" dt="2023-01-24T10:58:48.369" v="3826" actId="478"/>
        <pc:sldMkLst>
          <pc:docMk/>
          <pc:sldMk cId="3767231972" sldId="278"/>
        </pc:sldMkLst>
        <pc:spChg chg="add del mod">
          <ac:chgData name="Lukas Ziegler" userId="9faa248a2d699f99" providerId="LiveId" clId="{507B6261-464D-4456-98D3-C42C8FF96F44}" dt="2023-01-24T10:58:48.369" v="3826" actId="478"/>
          <ac:spMkLst>
            <pc:docMk/>
            <pc:sldMk cId="3767231972" sldId="278"/>
            <ac:spMk id="4" creationId="{1201B5FB-6E7D-DC02-D12B-56E1EF52849B}"/>
          </ac:spMkLst>
        </pc:spChg>
        <pc:spChg chg="del">
          <ac:chgData name="Lukas Ziegler" userId="9faa248a2d699f99" providerId="LiveId" clId="{507B6261-464D-4456-98D3-C42C8FF96F44}" dt="2023-01-24T10:58:45.954" v="3825" actId="21"/>
          <ac:spMkLst>
            <pc:docMk/>
            <pc:sldMk cId="3767231972" sldId="278"/>
            <ac:spMk id="8" creationId="{FE105E5C-9177-B981-F5A5-0CE5500FD48D}"/>
          </ac:spMkLst>
        </pc:spChg>
        <pc:spChg chg="mod">
          <ac:chgData name="Lukas Ziegler" userId="9faa248a2d699f99" providerId="LiveId" clId="{507B6261-464D-4456-98D3-C42C8FF96F44}" dt="2023-01-18T11:16:04.186" v="2549" actId="1076"/>
          <ac:spMkLst>
            <pc:docMk/>
            <pc:sldMk cId="3767231972" sldId="278"/>
            <ac:spMk id="13" creationId="{C0A08C75-0A6D-7879-1589-BA585B748AB2}"/>
          </ac:spMkLst>
        </pc:spChg>
        <pc:spChg chg="mod">
          <ac:chgData name="Lukas Ziegler" userId="9faa248a2d699f99" providerId="LiveId" clId="{507B6261-464D-4456-98D3-C42C8FF96F44}" dt="2023-01-18T11:16:13.387" v="2552" actId="14100"/>
          <ac:spMkLst>
            <pc:docMk/>
            <pc:sldMk cId="3767231972" sldId="278"/>
            <ac:spMk id="25" creationId="{F6A66954-AE79-8A1A-AE27-1246E9B2CEBB}"/>
          </ac:spMkLst>
        </pc:spChg>
        <pc:picChg chg="mod">
          <ac:chgData name="Lukas Ziegler" userId="9faa248a2d699f99" providerId="LiveId" clId="{507B6261-464D-4456-98D3-C42C8FF96F44}" dt="2023-01-18T11:15:49.681" v="2546" actId="1076"/>
          <ac:picMkLst>
            <pc:docMk/>
            <pc:sldMk cId="3767231972" sldId="278"/>
            <ac:picMk id="3" creationId="{865ADEC6-D7FE-C5FA-4DC1-D5A73D6F824C}"/>
          </ac:picMkLst>
        </pc:picChg>
        <pc:picChg chg="mod">
          <ac:chgData name="Lukas Ziegler" userId="9faa248a2d699f99" providerId="LiveId" clId="{507B6261-464D-4456-98D3-C42C8FF96F44}" dt="2023-01-18T11:15:45.596" v="2544" actId="1076"/>
          <ac:picMkLst>
            <pc:docMk/>
            <pc:sldMk cId="3767231972" sldId="278"/>
            <ac:picMk id="1028" creationId="{BD87DC25-70A3-5587-EAC1-749D623E9A6D}"/>
          </ac:picMkLst>
        </pc:picChg>
      </pc:sldChg>
      <pc:sldChg chg="addSp delSp modSp add del mod">
        <pc:chgData name="Lukas Ziegler" userId="9faa248a2d699f99" providerId="LiveId" clId="{507B6261-464D-4456-98D3-C42C8FF96F44}" dt="2023-01-18T11:39:02.103" v="3398" actId="47"/>
        <pc:sldMkLst>
          <pc:docMk/>
          <pc:sldMk cId="2769854834" sldId="279"/>
        </pc:sldMkLst>
        <pc:spChg chg="del">
          <ac:chgData name="Lukas Ziegler" userId="9faa248a2d699f99" providerId="LiveId" clId="{507B6261-464D-4456-98D3-C42C8FF96F44}" dt="2023-01-18T11:19:35.439" v="2582" actId="478"/>
          <ac:spMkLst>
            <pc:docMk/>
            <pc:sldMk cId="2769854834" sldId="279"/>
            <ac:spMk id="2" creationId="{659B7B66-0618-9EE1-B8B5-39FB808A24EA}"/>
          </ac:spMkLst>
        </pc:spChg>
        <pc:spChg chg="del">
          <ac:chgData name="Lukas Ziegler" userId="9faa248a2d699f99" providerId="LiveId" clId="{507B6261-464D-4456-98D3-C42C8FF96F44}" dt="2023-01-18T11:19:35.439" v="2582" actId="478"/>
          <ac:spMkLst>
            <pc:docMk/>
            <pc:sldMk cId="2769854834" sldId="279"/>
            <ac:spMk id="4" creationId="{D189265F-FEB2-CA23-6F33-76C002893FF6}"/>
          </ac:spMkLst>
        </pc:spChg>
        <pc:spChg chg="add del mod">
          <ac:chgData name="Lukas Ziegler" userId="9faa248a2d699f99" providerId="LiveId" clId="{507B6261-464D-4456-98D3-C42C8FF96F44}" dt="2023-01-18T11:19:37.851" v="2583" actId="478"/>
          <ac:spMkLst>
            <pc:docMk/>
            <pc:sldMk cId="2769854834" sldId="279"/>
            <ac:spMk id="6" creationId="{43E01BAA-8830-5B15-67D0-40D6BA2F7093}"/>
          </ac:spMkLst>
        </pc:spChg>
        <pc:spChg chg="add mod">
          <ac:chgData name="Lukas Ziegler" userId="9faa248a2d699f99" providerId="LiveId" clId="{507B6261-464D-4456-98D3-C42C8FF96F44}" dt="2023-01-18T11:20:01.955" v="2587" actId="1076"/>
          <ac:spMkLst>
            <pc:docMk/>
            <pc:sldMk cId="2769854834" sldId="279"/>
            <ac:spMk id="7" creationId="{DA39EDD6-1133-2D1C-DB29-080219B79CB2}"/>
          </ac:spMkLst>
        </pc:spChg>
        <pc:spChg chg="mod ord">
          <ac:chgData name="Lukas Ziegler" userId="9faa248a2d699f99" providerId="LiveId" clId="{507B6261-464D-4456-98D3-C42C8FF96F44}" dt="2023-01-18T11:26:15.100" v="2811" actId="167"/>
          <ac:spMkLst>
            <pc:docMk/>
            <pc:sldMk cId="2769854834" sldId="279"/>
            <ac:spMk id="8" creationId="{FE105E5C-9177-B981-F5A5-0CE5500FD48D}"/>
          </ac:spMkLst>
        </pc:spChg>
        <pc:spChg chg="add del mod">
          <ac:chgData name="Lukas Ziegler" userId="9faa248a2d699f99" providerId="LiveId" clId="{507B6261-464D-4456-98D3-C42C8FF96F44}" dt="2023-01-18T11:25:37.015" v="2805"/>
          <ac:spMkLst>
            <pc:docMk/>
            <pc:sldMk cId="2769854834" sldId="279"/>
            <ac:spMk id="10" creationId="{F10DBCDA-A895-35C8-4B85-DEFB8DA1D1DE}"/>
          </ac:spMkLst>
        </pc:spChg>
        <pc:spChg chg="mod ord">
          <ac:chgData name="Lukas Ziegler" userId="9faa248a2d699f99" providerId="LiveId" clId="{507B6261-464D-4456-98D3-C42C8FF96F44}" dt="2023-01-18T11:26:38.092" v="2817" actId="1076"/>
          <ac:spMkLst>
            <pc:docMk/>
            <pc:sldMk cId="2769854834" sldId="279"/>
            <ac:spMk id="13" creationId="{C0A08C75-0A6D-7879-1589-BA585B748AB2}"/>
          </ac:spMkLst>
        </pc:spChg>
        <pc:spChg chg="add mod ord">
          <ac:chgData name="Lukas Ziegler" userId="9faa248a2d699f99" providerId="LiveId" clId="{507B6261-464D-4456-98D3-C42C8FF96F44}" dt="2023-01-18T11:26:41.432" v="2818" actId="1076"/>
          <ac:spMkLst>
            <pc:docMk/>
            <pc:sldMk cId="2769854834" sldId="279"/>
            <ac:spMk id="15" creationId="{FC05D359-2957-24ED-10AC-5C5846A56ED9}"/>
          </ac:spMkLst>
        </pc:spChg>
        <pc:graphicFrameChg chg="del">
          <ac:chgData name="Lukas Ziegler" userId="9faa248a2d699f99" providerId="LiveId" clId="{507B6261-464D-4456-98D3-C42C8FF96F44}" dt="2023-01-18T11:19:35.439" v="2582" actId="478"/>
          <ac:graphicFrameMkLst>
            <pc:docMk/>
            <pc:sldMk cId="2769854834" sldId="279"/>
            <ac:graphicFrameMk id="5" creationId="{016818F9-ECDC-346F-688B-AC4E2A05938A}"/>
          </ac:graphicFrameMkLst>
        </pc:graphicFrameChg>
        <pc:graphicFrameChg chg="add mod ord">
          <ac:chgData name="Lukas Ziegler" userId="9faa248a2d699f99" providerId="LiveId" clId="{507B6261-464D-4456-98D3-C42C8FF96F44}" dt="2023-01-18T11:26:54.372" v="2822" actId="1076"/>
          <ac:graphicFrameMkLst>
            <pc:docMk/>
            <pc:sldMk cId="2769854834" sldId="279"/>
            <ac:graphicFrameMk id="11" creationId="{60C0FFA3-3FCE-2155-C044-FF7D56383481}"/>
          </ac:graphicFrameMkLst>
        </pc:graphicFrameChg>
        <pc:picChg chg="add mod">
          <ac:chgData name="Lukas Ziegler" userId="9faa248a2d699f99" providerId="LiveId" clId="{507B6261-464D-4456-98D3-C42C8FF96F44}" dt="2023-01-18T11:20:01.955" v="2587" actId="1076"/>
          <ac:picMkLst>
            <pc:docMk/>
            <pc:sldMk cId="2769854834" sldId="279"/>
            <ac:picMk id="9" creationId="{2CE6A90B-D629-8EE8-391B-398D1C2D5EB9}"/>
          </ac:picMkLst>
        </pc:picChg>
        <pc:picChg chg="mod ord">
          <ac:chgData name="Lukas Ziegler" userId="9faa248a2d699f99" providerId="LiveId" clId="{507B6261-464D-4456-98D3-C42C8FF96F44}" dt="2023-01-18T11:26:47.551" v="2820" actId="1076"/>
          <ac:picMkLst>
            <pc:docMk/>
            <pc:sldMk cId="2769854834" sldId="279"/>
            <ac:picMk id="6146" creationId="{EEB213F0-D95B-D4AF-6003-49327DA44E00}"/>
          </ac:picMkLst>
        </pc:picChg>
      </pc:sldChg>
      <pc:sldChg chg="addSp delSp modSp mod">
        <pc:chgData name="Lukas Ziegler" userId="9faa248a2d699f99" providerId="LiveId" clId="{507B6261-464D-4456-98D3-C42C8FF96F44}" dt="2023-01-24T10:55:19.978" v="3711"/>
        <pc:sldMkLst>
          <pc:docMk/>
          <pc:sldMk cId="2638934143" sldId="280"/>
        </pc:sldMkLst>
        <pc:spChg chg="del">
          <ac:chgData name="Lukas Ziegler" userId="9faa248a2d699f99" providerId="LiveId" clId="{507B6261-464D-4456-98D3-C42C8FF96F44}" dt="2023-01-24T10:55:19.581" v="3710" actId="478"/>
          <ac:spMkLst>
            <pc:docMk/>
            <pc:sldMk cId="2638934143" sldId="280"/>
            <ac:spMk id="5" creationId="{5186EA85-1E1F-0D50-760B-44C5DAF45C9F}"/>
          </ac:spMkLst>
        </pc:spChg>
        <pc:spChg chg="add mod">
          <ac:chgData name="Lukas Ziegler" userId="9faa248a2d699f99" providerId="LiveId" clId="{507B6261-464D-4456-98D3-C42C8FF96F44}" dt="2023-01-24T10:55:19.978" v="3711"/>
          <ac:spMkLst>
            <pc:docMk/>
            <pc:sldMk cId="2638934143" sldId="280"/>
            <ac:spMk id="7" creationId="{B46BA476-7604-8772-E93F-C2777A6BF7B8}"/>
          </ac:spMkLst>
        </pc:spChg>
        <pc:spChg chg="add mod">
          <ac:chgData name="Lukas Ziegler" userId="9faa248a2d699f99" providerId="LiveId" clId="{507B6261-464D-4456-98D3-C42C8FF96F44}" dt="2023-01-18T11:31:05.662" v="3192" actId="1036"/>
          <ac:spMkLst>
            <pc:docMk/>
            <pc:sldMk cId="2638934143" sldId="280"/>
            <ac:spMk id="10" creationId="{F5AB4E4A-A657-0489-3CEB-CBBC8370E1D1}"/>
          </ac:spMkLst>
        </pc:spChg>
        <pc:spChg chg="add del mod">
          <ac:chgData name="Lukas Ziegler" userId="9faa248a2d699f99" providerId="LiveId" clId="{507B6261-464D-4456-98D3-C42C8FF96F44}" dt="2023-01-18T11:31:43.147" v="3231" actId="478"/>
          <ac:spMkLst>
            <pc:docMk/>
            <pc:sldMk cId="2638934143" sldId="280"/>
            <ac:spMk id="12" creationId="{339D2354-D981-D73D-1AD4-3ACA4FC445C0}"/>
          </ac:spMkLst>
        </pc:spChg>
      </pc:sldChg>
      <pc:sldChg chg="modSp add mod ord">
        <pc:chgData name="Lukas Ziegler" userId="9faa248a2d699f99" providerId="LiveId" clId="{507B6261-464D-4456-98D3-C42C8FF96F44}" dt="2023-01-18T11:39:30.577" v="3408" actId="167"/>
        <pc:sldMkLst>
          <pc:docMk/>
          <pc:sldMk cId="3987208927" sldId="281"/>
        </pc:sldMkLst>
        <pc:spChg chg="ord">
          <ac:chgData name="Lukas Ziegler" userId="9faa248a2d699f99" providerId="LiveId" clId="{507B6261-464D-4456-98D3-C42C8FF96F44}" dt="2023-01-18T11:39:30.577" v="3408" actId="167"/>
          <ac:spMkLst>
            <pc:docMk/>
            <pc:sldMk cId="3987208927" sldId="281"/>
            <ac:spMk id="15" creationId="{FC05D359-2957-24ED-10AC-5C5846A56ED9}"/>
          </ac:spMkLst>
        </pc:spChg>
      </pc:sldChg>
      <pc:sldChg chg="addSp modSp add mod ord modTransition">
        <pc:chgData name="Lukas Ziegler" userId="9faa248a2d699f99" providerId="LiveId" clId="{507B6261-464D-4456-98D3-C42C8FF96F44}" dt="2023-01-24T10:54:54.636" v="3691" actId="1035"/>
        <pc:sldMkLst>
          <pc:docMk/>
          <pc:sldMk cId="332917841" sldId="282"/>
        </pc:sldMkLst>
        <pc:spChg chg="add mod">
          <ac:chgData name="Lukas Ziegler" userId="9faa248a2d699f99" providerId="LiveId" clId="{507B6261-464D-4456-98D3-C42C8FF96F44}" dt="2023-01-18T11:31:56.254" v="3271" actId="1035"/>
          <ac:spMkLst>
            <pc:docMk/>
            <pc:sldMk cId="332917841" sldId="282"/>
            <ac:spMk id="2" creationId="{65C63C94-FC97-F420-F8AD-F05F407A32C9}"/>
          </ac:spMkLst>
        </pc:spChg>
        <pc:spChg chg="add mod">
          <ac:chgData name="Lukas Ziegler" userId="9faa248a2d699f99" providerId="LiveId" clId="{507B6261-464D-4456-98D3-C42C8FF96F44}" dt="2023-01-18T11:31:56.254" v="3271" actId="1035"/>
          <ac:spMkLst>
            <pc:docMk/>
            <pc:sldMk cId="332917841" sldId="282"/>
            <ac:spMk id="3" creationId="{3FD78813-E8FB-DABE-7FEC-DB0D6D886333}"/>
          </ac:spMkLst>
        </pc:spChg>
        <pc:spChg chg="add mod">
          <ac:chgData name="Lukas Ziegler" userId="9faa248a2d699f99" providerId="LiveId" clId="{507B6261-464D-4456-98D3-C42C8FF96F44}" dt="2023-01-18T11:31:56.254" v="3271" actId="1035"/>
          <ac:spMkLst>
            <pc:docMk/>
            <pc:sldMk cId="332917841" sldId="282"/>
            <ac:spMk id="5" creationId="{47CCD107-CEE6-E6D9-0A12-00E2956BA8CB}"/>
          </ac:spMkLst>
        </pc:spChg>
        <pc:spChg chg="add mod">
          <ac:chgData name="Lukas Ziegler" userId="9faa248a2d699f99" providerId="LiveId" clId="{507B6261-464D-4456-98D3-C42C8FF96F44}" dt="2023-01-18T11:31:56.254" v="3271" actId="1035"/>
          <ac:spMkLst>
            <pc:docMk/>
            <pc:sldMk cId="332917841" sldId="282"/>
            <ac:spMk id="6" creationId="{37FEEDCB-E8CE-CDB8-7FF7-9D82AE489343}"/>
          </ac:spMkLst>
        </pc:spChg>
        <pc:spChg chg="add mod">
          <ac:chgData name="Lukas Ziegler" userId="9faa248a2d699f99" providerId="LiveId" clId="{507B6261-464D-4456-98D3-C42C8FF96F44}" dt="2023-01-18T11:31:56.254" v="3271" actId="1035"/>
          <ac:spMkLst>
            <pc:docMk/>
            <pc:sldMk cId="332917841" sldId="282"/>
            <ac:spMk id="7" creationId="{8D16CC2A-197E-8070-415F-0D0CD69E5724}"/>
          </ac:spMkLst>
        </pc:spChg>
        <pc:spChg chg="add mod">
          <ac:chgData name="Lukas Ziegler" userId="9faa248a2d699f99" providerId="LiveId" clId="{507B6261-464D-4456-98D3-C42C8FF96F44}" dt="2023-01-18T11:31:56.254" v="3271" actId="1035"/>
          <ac:spMkLst>
            <pc:docMk/>
            <pc:sldMk cId="332917841" sldId="282"/>
            <ac:spMk id="8" creationId="{1C9CF592-8334-66AF-A264-CEDF122AAF08}"/>
          </ac:spMkLst>
        </pc:spChg>
        <pc:spChg chg="add mod">
          <ac:chgData name="Lukas Ziegler" userId="9faa248a2d699f99" providerId="LiveId" clId="{507B6261-464D-4456-98D3-C42C8FF96F44}" dt="2023-01-18T11:31:56.254" v="3271" actId="1035"/>
          <ac:spMkLst>
            <pc:docMk/>
            <pc:sldMk cId="332917841" sldId="282"/>
            <ac:spMk id="9" creationId="{F4B3B24F-2589-1975-C4F1-03260E883D91}"/>
          </ac:spMkLst>
        </pc:spChg>
        <pc:spChg chg="add mod">
          <ac:chgData name="Lukas Ziegler" userId="9faa248a2d699f99" providerId="LiveId" clId="{507B6261-464D-4456-98D3-C42C8FF96F44}" dt="2023-01-24T10:54:41.939" v="3616" actId="1035"/>
          <ac:spMkLst>
            <pc:docMk/>
            <pc:sldMk cId="332917841" sldId="282"/>
            <ac:spMk id="10" creationId="{238F1CA5-0454-A686-FC78-E90E9A66EC57}"/>
          </ac:spMkLst>
        </pc:spChg>
        <pc:spChg chg="add mod">
          <ac:chgData name="Lukas Ziegler" userId="9faa248a2d699f99" providerId="LiveId" clId="{507B6261-464D-4456-98D3-C42C8FF96F44}" dt="2023-01-24T10:54:41.939" v="3616" actId="1035"/>
          <ac:spMkLst>
            <pc:docMk/>
            <pc:sldMk cId="332917841" sldId="282"/>
            <ac:spMk id="14" creationId="{82C9562F-089E-D55D-B87B-07D40EF3C3DB}"/>
          </ac:spMkLst>
        </pc:spChg>
        <pc:spChg chg="add mod">
          <ac:chgData name="Lukas Ziegler" userId="9faa248a2d699f99" providerId="LiveId" clId="{507B6261-464D-4456-98D3-C42C8FF96F44}" dt="2023-01-24T10:54:54.636" v="3691" actId="1035"/>
          <ac:spMkLst>
            <pc:docMk/>
            <pc:sldMk cId="332917841" sldId="282"/>
            <ac:spMk id="15" creationId="{06E9B3E1-E4FF-C53A-3B45-DC617E35207A}"/>
          </ac:spMkLst>
        </pc:spChg>
        <pc:spChg chg="mod">
          <ac:chgData name="Lukas Ziegler" userId="9faa248a2d699f99" providerId="LiveId" clId="{507B6261-464D-4456-98D3-C42C8FF96F44}" dt="2023-01-18T11:29:22.714" v="3107" actId="1076"/>
          <ac:spMkLst>
            <pc:docMk/>
            <pc:sldMk cId="332917841" sldId="282"/>
            <ac:spMk id="29" creationId="{9EB3B7E7-9FA2-4E75-9A6B-2C1E6D65CA61}"/>
          </ac:spMkLst>
        </pc:spChg>
        <pc:picChg chg="mod">
          <ac:chgData name="Lukas Ziegler" userId="9faa248a2d699f99" providerId="LiveId" clId="{507B6261-464D-4456-98D3-C42C8FF96F44}" dt="2023-01-18T11:29:22.714" v="3107" actId="1076"/>
          <ac:picMkLst>
            <pc:docMk/>
            <pc:sldMk cId="332917841" sldId="282"/>
            <ac:picMk id="4" creationId="{C0E379E7-4E58-E95D-76EE-9CA7B37A067F}"/>
          </ac:picMkLst>
        </pc:picChg>
        <pc:picChg chg="mod">
          <ac:chgData name="Lukas Ziegler" userId="9faa248a2d699f99" providerId="LiveId" clId="{507B6261-464D-4456-98D3-C42C8FF96F44}" dt="2023-01-18T11:29:22.714" v="3107" actId="1076"/>
          <ac:picMkLst>
            <pc:docMk/>
            <pc:sldMk cId="332917841" sldId="282"/>
            <ac:picMk id="11" creationId="{E25C3FE7-55AC-7209-0053-438FE0F7A585}"/>
          </ac:picMkLst>
        </pc:picChg>
        <pc:picChg chg="mod">
          <ac:chgData name="Lukas Ziegler" userId="9faa248a2d699f99" providerId="LiveId" clId="{507B6261-464D-4456-98D3-C42C8FF96F44}" dt="2023-01-18T11:29:22.714" v="3107" actId="1076"/>
          <ac:picMkLst>
            <pc:docMk/>
            <pc:sldMk cId="332917841" sldId="282"/>
            <ac:picMk id="12" creationId="{EFC5F374-7841-DC9C-C82E-67EDE04984EF}"/>
          </ac:picMkLst>
        </pc:picChg>
        <pc:picChg chg="mod">
          <ac:chgData name="Lukas Ziegler" userId="9faa248a2d699f99" providerId="LiveId" clId="{507B6261-464D-4456-98D3-C42C8FF96F44}" dt="2023-01-18T11:29:22.714" v="3107" actId="1076"/>
          <ac:picMkLst>
            <pc:docMk/>
            <pc:sldMk cId="332917841" sldId="282"/>
            <ac:picMk id="13" creationId="{DE812B1C-7209-CE82-DEDB-51230037390C}"/>
          </ac:picMkLst>
        </pc:picChg>
      </pc:sldChg>
      <pc:sldChg chg="add del">
        <pc:chgData name="Lukas Ziegler" userId="9faa248a2d699f99" providerId="LiveId" clId="{507B6261-464D-4456-98D3-C42C8FF96F44}" dt="2023-01-18T11:28:31.034" v="3061" actId="47"/>
        <pc:sldMkLst>
          <pc:docMk/>
          <pc:sldMk cId="1929309772" sldId="282"/>
        </pc:sldMkLst>
      </pc:sldChg>
      <pc:sldChg chg="addSp delSp modSp mod">
        <pc:chgData name="Lukas Ziegler" userId="9faa248a2d699f99" providerId="LiveId" clId="{507B6261-464D-4456-98D3-C42C8FF96F44}" dt="2023-01-24T10:55:15.049" v="3709"/>
        <pc:sldMkLst>
          <pc:docMk/>
          <pc:sldMk cId="2246669682" sldId="283"/>
        </pc:sldMkLst>
        <pc:spChg chg="del">
          <ac:chgData name="Lukas Ziegler" userId="9faa248a2d699f99" providerId="LiveId" clId="{507B6261-464D-4456-98D3-C42C8FF96F44}" dt="2023-01-24T10:55:14.690" v="3708" actId="478"/>
          <ac:spMkLst>
            <pc:docMk/>
            <pc:sldMk cId="2246669682" sldId="283"/>
            <ac:spMk id="5" creationId="{5186EA85-1E1F-0D50-760B-44C5DAF45C9F}"/>
          </ac:spMkLst>
        </pc:spChg>
        <pc:spChg chg="add mod">
          <ac:chgData name="Lukas Ziegler" userId="9faa248a2d699f99" providerId="LiveId" clId="{507B6261-464D-4456-98D3-C42C8FF96F44}" dt="2023-01-18T11:33:32.294" v="3368" actId="1036"/>
          <ac:spMkLst>
            <pc:docMk/>
            <pc:sldMk cId="2246669682" sldId="283"/>
            <ac:spMk id="7" creationId="{765F14CB-709F-D562-15B6-C9108D1D26A4}"/>
          </ac:spMkLst>
        </pc:spChg>
        <pc:spChg chg="add mod">
          <ac:chgData name="Lukas Ziegler" userId="9faa248a2d699f99" providerId="LiveId" clId="{507B6261-464D-4456-98D3-C42C8FF96F44}" dt="2023-01-18T11:33:32.294" v="3368" actId="1036"/>
          <ac:spMkLst>
            <pc:docMk/>
            <pc:sldMk cId="2246669682" sldId="283"/>
            <ac:spMk id="8" creationId="{17825CA9-E866-E264-0BB3-99693615A68C}"/>
          </ac:spMkLst>
        </pc:spChg>
        <pc:spChg chg="add mod">
          <ac:chgData name="Lukas Ziegler" userId="9faa248a2d699f99" providerId="LiveId" clId="{507B6261-464D-4456-98D3-C42C8FF96F44}" dt="2023-01-18T11:33:32.294" v="3368" actId="1036"/>
          <ac:spMkLst>
            <pc:docMk/>
            <pc:sldMk cId="2246669682" sldId="283"/>
            <ac:spMk id="10" creationId="{EC0C5FCE-65C9-9A89-4145-D2659492F57A}"/>
          </ac:spMkLst>
        </pc:spChg>
        <pc:spChg chg="add mod">
          <ac:chgData name="Lukas Ziegler" userId="9faa248a2d699f99" providerId="LiveId" clId="{507B6261-464D-4456-98D3-C42C8FF96F44}" dt="2023-01-24T10:55:15.049" v="3709"/>
          <ac:spMkLst>
            <pc:docMk/>
            <pc:sldMk cId="2246669682" sldId="283"/>
            <ac:spMk id="11" creationId="{FFA3C528-A554-4B78-1F7B-9D6055369B00}"/>
          </ac:spMkLst>
        </pc:spChg>
        <pc:spChg chg="add mod">
          <ac:chgData name="Lukas Ziegler" userId="9faa248a2d699f99" providerId="LiveId" clId="{507B6261-464D-4456-98D3-C42C8FF96F44}" dt="2023-01-18T11:33:32.294" v="3368" actId="1036"/>
          <ac:spMkLst>
            <pc:docMk/>
            <pc:sldMk cId="2246669682" sldId="283"/>
            <ac:spMk id="14" creationId="{4A6DED19-431F-F934-F620-F39364AF154E}"/>
          </ac:spMkLst>
        </pc:spChg>
        <pc:spChg chg="add mod">
          <ac:chgData name="Lukas Ziegler" userId="9faa248a2d699f99" providerId="LiveId" clId="{507B6261-464D-4456-98D3-C42C8FF96F44}" dt="2023-01-18T11:33:32.294" v="3368" actId="1036"/>
          <ac:spMkLst>
            <pc:docMk/>
            <pc:sldMk cId="2246669682" sldId="283"/>
            <ac:spMk id="15" creationId="{E52CED9E-A209-096A-95BB-6561C7340A0F}"/>
          </ac:spMkLst>
        </pc:spChg>
        <pc:spChg chg="add mod">
          <ac:chgData name="Lukas Ziegler" userId="9faa248a2d699f99" providerId="LiveId" clId="{507B6261-464D-4456-98D3-C42C8FF96F44}" dt="2023-01-18T11:33:32.294" v="3368" actId="1036"/>
          <ac:spMkLst>
            <pc:docMk/>
            <pc:sldMk cId="2246669682" sldId="283"/>
            <ac:spMk id="16" creationId="{B417DC39-2101-CE5C-AA2B-96B5443CF96A}"/>
          </ac:spMkLst>
        </pc:spChg>
        <pc:spChg chg="add mod">
          <ac:chgData name="Lukas Ziegler" userId="9faa248a2d699f99" providerId="LiveId" clId="{507B6261-464D-4456-98D3-C42C8FF96F44}" dt="2023-01-18T11:33:32.294" v="3368" actId="1036"/>
          <ac:spMkLst>
            <pc:docMk/>
            <pc:sldMk cId="2246669682" sldId="283"/>
            <ac:spMk id="17" creationId="{67F3FBD2-057B-169C-0724-19F9EA6AEFE8}"/>
          </ac:spMkLst>
        </pc:spChg>
      </pc:sldChg>
      <pc:sldChg chg="modSp add mod ord">
        <pc:chgData name="Lukas Ziegler" userId="9faa248a2d699f99" providerId="LiveId" clId="{507B6261-464D-4456-98D3-C42C8FF96F44}" dt="2023-01-18T11:32:26.088" v="3276" actId="167"/>
        <pc:sldMkLst>
          <pc:docMk/>
          <pc:sldMk cId="3047248216" sldId="284"/>
        </pc:sldMkLst>
        <pc:spChg chg="ord">
          <ac:chgData name="Lukas Ziegler" userId="9faa248a2d699f99" providerId="LiveId" clId="{507B6261-464D-4456-98D3-C42C8FF96F44}" dt="2023-01-18T11:32:26.088" v="3276" actId="167"/>
          <ac:spMkLst>
            <pc:docMk/>
            <pc:sldMk cId="3047248216" sldId="284"/>
            <ac:spMk id="2" creationId="{E4F0F568-B84F-47D7-F9E8-B51C84DBC715}"/>
          </ac:spMkLst>
        </pc:spChg>
        <pc:spChg chg="ord">
          <ac:chgData name="Lukas Ziegler" userId="9faa248a2d699f99" providerId="LiveId" clId="{507B6261-464D-4456-98D3-C42C8FF96F44}" dt="2023-01-18T11:32:26.088" v="3276" actId="167"/>
          <ac:spMkLst>
            <pc:docMk/>
            <pc:sldMk cId="3047248216" sldId="284"/>
            <ac:spMk id="3" creationId="{7034EA2E-F7E8-ED05-A022-BEEBA45089F2}"/>
          </ac:spMkLst>
        </pc:spChg>
        <pc:spChg chg="ord">
          <ac:chgData name="Lukas Ziegler" userId="9faa248a2d699f99" providerId="LiveId" clId="{507B6261-464D-4456-98D3-C42C8FF96F44}" dt="2023-01-18T11:32:26.088" v="3276" actId="167"/>
          <ac:spMkLst>
            <pc:docMk/>
            <pc:sldMk cId="3047248216" sldId="284"/>
            <ac:spMk id="5" creationId="{1E964966-0F5B-C6AE-C1EF-0F1E6E5A79DA}"/>
          </ac:spMkLst>
        </pc:spChg>
        <pc:spChg chg="ord">
          <ac:chgData name="Lukas Ziegler" userId="9faa248a2d699f99" providerId="LiveId" clId="{507B6261-464D-4456-98D3-C42C8FF96F44}" dt="2023-01-18T11:32:26.088" v="3276" actId="167"/>
          <ac:spMkLst>
            <pc:docMk/>
            <pc:sldMk cId="3047248216" sldId="284"/>
            <ac:spMk id="13" creationId="{C0A08C75-0A6D-7879-1589-BA585B748AB2}"/>
          </ac:spMkLst>
        </pc:spChg>
        <pc:spChg chg="ord">
          <ac:chgData name="Lukas Ziegler" userId="9faa248a2d699f99" providerId="LiveId" clId="{507B6261-464D-4456-98D3-C42C8FF96F44}" dt="2023-01-18T11:32:26.088" v="3276" actId="167"/>
          <ac:spMkLst>
            <pc:docMk/>
            <pc:sldMk cId="3047248216" sldId="284"/>
            <ac:spMk id="14" creationId="{4BA90DB8-6CD5-EFEF-E41F-3F7886BFA237}"/>
          </ac:spMkLst>
        </pc:spChg>
        <pc:spChg chg="ord">
          <ac:chgData name="Lukas Ziegler" userId="9faa248a2d699f99" providerId="LiveId" clId="{507B6261-464D-4456-98D3-C42C8FF96F44}" dt="2023-01-18T11:32:26.088" v="3276" actId="167"/>
          <ac:spMkLst>
            <pc:docMk/>
            <pc:sldMk cId="3047248216" sldId="284"/>
            <ac:spMk id="25" creationId="{5D54699F-2E88-FB66-F016-85333F14C2DF}"/>
          </ac:spMkLst>
        </pc:spChg>
      </pc:sldChg>
      <pc:sldChg chg="addSp modSp add mod ord">
        <pc:chgData name="Lukas Ziegler" userId="9faa248a2d699f99" providerId="LiveId" clId="{507B6261-464D-4456-98D3-C42C8FF96F44}" dt="2023-01-18T11:37:55.653" v="3394" actId="1076"/>
        <pc:sldMkLst>
          <pc:docMk/>
          <pc:sldMk cId="687845141" sldId="285"/>
        </pc:sldMkLst>
        <pc:spChg chg="mod">
          <ac:chgData name="Lukas Ziegler" userId="9faa248a2d699f99" providerId="LiveId" clId="{507B6261-464D-4456-98D3-C42C8FF96F44}" dt="2023-01-18T11:32:58.904" v="3286" actId="1076"/>
          <ac:spMkLst>
            <pc:docMk/>
            <pc:sldMk cId="687845141" sldId="285"/>
            <ac:spMk id="2" creationId="{E4F0F568-B84F-47D7-F9E8-B51C84DBC715}"/>
          </ac:spMkLst>
        </pc:spChg>
        <pc:spChg chg="mod">
          <ac:chgData name="Lukas Ziegler" userId="9faa248a2d699f99" providerId="LiveId" clId="{507B6261-464D-4456-98D3-C42C8FF96F44}" dt="2023-01-18T11:33:04.346" v="3288" actId="1076"/>
          <ac:spMkLst>
            <pc:docMk/>
            <pc:sldMk cId="687845141" sldId="285"/>
            <ac:spMk id="3" creationId="{7034EA2E-F7E8-ED05-A022-BEEBA45089F2}"/>
          </ac:spMkLst>
        </pc:spChg>
        <pc:spChg chg="mod">
          <ac:chgData name="Lukas Ziegler" userId="9faa248a2d699f99" providerId="LiveId" clId="{507B6261-464D-4456-98D3-C42C8FF96F44}" dt="2023-01-18T11:32:56.278" v="3285" actId="1076"/>
          <ac:spMkLst>
            <pc:docMk/>
            <pc:sldMk cId="687845141" sldId="285"/>
            <ac:spMk id="5" creationId="{1E964966-0F5B-C6AE-C1EF-0F1E6E5A79DA}"/>
          </ac:spMkLst>
        </pc:spChg>
        <pc:spChg chg="add mod ord">
          <ac:chgData name="Lukas Ziegler" userId="9faa248a2d699f99" providerId="LiveId" clId="{507B6261-464D-4456-98D3-C42C8FF96F44}" dt="2023-01-18T11:37:51.018" v="3393" actId="1076"/>
          <ac:spMkLst>
            <pc:docMk/>
            <pc:sldMk cId="687845141" sldId="285"/>
            <ac:spMk id="6" creationId="{FB6BDF90-9510-14FD-A8FD-4E4E48440744}"/>
          </ac:spMkLst>
        </pc:spChg>
        <pc:spChg chg="add mod ord">
          <ac:chgData name="Lukas Ziegler" userId="9faa248a2d699f99" providerId="LiveId" clId="{507B6261-464D-4456-98D3-C42C8FF96F44}" dt="2023-01-18T11:37:55.653" v="3394" actId="1076"/>
          <ac:spMkLst>
            <pc:docMk/>
            <pc:sldMk cId="687845141" sldId="285"/>
            <ac:spMk id="7" creationId="{104E2876-7EAE-A400-1F81-78975908027B}"/>
          </ac:spMkLst>
        </pc:spChg>
        <pc:spChg chg="mod">
          <ac:chgData name="Lukas Ziegler" userId="9faa248a2d699f99" providerId="LiveId" clId="{507B6261-464D-4456-98D3-C42C8FF96F44}" dt="2023-01-18T11:33:01.909" v="3287" actId="1076"/>
          <ac:spMkLst>
            <pc:docMk/>
            <pc:sldMk cId="687845141" sldId="285"/>
            <ac:spMk id="13" creationId="{C0A08C75-0A6D-7879-1589-BA585B748AB2}"/>
          </ac:spMkLst>
        </pc:spChg>
        <pc:spChg chg="mod">
          <ac:chgData name="Lukas Ziegler" userId="9faa248a2d699f99" providerId="LiveId" clId="{507B6261-464D-4456-98D3-C42C8FF96F44}" dt="2023-01-18T11:33:09.494" v="3290" actId="1076"/>
          <ac:spMkLst>
            <pc:docMk/>
            <pc:sldMk cId="687845141" sldId="285"/>
            <ac:spMk id="14" creationId="{4BA90DB8-6CD5-EFEF-E41F-3F7886BFA237}"/>
          </ac:spMkLst>
        </pc:spChg>
        <pc:spChg chg="mod">
          <ac:chgData name="Lukas Ziegler" userId="9faa248a2d699f99" providerId="LiveId" clId="{507B6261-464D-4456-98D3-C42C8FF96F44}" dt="2023-01-18T11:33:06.733" v="3289" actId="1076"/>
          <ac:spMkLst>
            <pc:docMk/>
            <pc:sldMk cId="687845141" sldId="285"/>
            <ac:spMk id="25" creationId="{5D54699F-2E88-FB66-F016-85333F14C2DF}"/>
          </ac:spMkLst>
        </pc:spChg>
      </pc:sldChg>
      <pc:sldChg chg="addSp delSp modSp add mod ord">
        <pc:chgData name="Lukas Ziegler" userId="9faa248a2d699f99" providerId="LiveId" clId="{507B6261-464D-4456-98D3-C42C8FF96F44}" dt="2023-01-24T10:59:18.053" v="3830" actId="478"/>
        <pc:sldMkLst>
          <pc:docMk/>
          <pc:sldMk cId="2285630848" sldId="286"/>
        </pc:sldMkLst>
        <pc:spChg chg="mod">
          <ac:chgData name="Lukas Ziegler" userId="9faa248a2d699f99" providerId="LiveId" clId="{507B6261-464D-4456-98D3-C42C8FF96F44}" dt="2023-01-24T10:54:18.715" v="3519" actId="1076"/>
          <ac:spMkLst>
            <pc:docMk/>
            <pc:sldMk cId="2285630848" sldId="286"/>
            <ac:spMk id="2" creationId="{5FA15444-CF47-FC36-ED0B-28CB80D00A50}"/>
          </ac:spMkLst>
        </pc:spChg>
        <pc:spChg chg="add del mod">
          <ac:chgData name="Lukas Ziegler" userId="9faa248a2d699f99" providerId="LiveId" clId="{507B6261-464D-4456-98D3-C42C8FF96F44}" dt="2023-01-24T10:59:18.053" v="3830" actId="478"/>
          <ac:spMkLst>
            <pc:docMk/>
            <pc:sldMk cId="2285630848" sldId="286"/>
            <ac:spMk id="4" creationId="{3ACFA0F0-EEE3-828B-01DA-8C3E59BEB76E}"/>
          </ac:spMkLst>
        </pc:spChg>
        <pc:spChg chg="mod">
          <ac:chgData name="Lukas Ziegler" userId="9faa248a2d699f99" providerId="LiveId" clId="{507B6261-464D-4456-98D3-C42C8FF96F44}" dt="2023-01-24T10:54:18.715" v="3519" actId="1076"/>
          <ac:spMkLst>
            <pc:docMk/>
            <pc:sldMk cId="2285630848" sldId="286"/>
            <ac:spMk id="5" creationId="{65BC4458-6D4E-E9F9-5419-54ED5973D1F7}"/>
          </ac:spMkLst>
        </pc:spChg>
        <pc:spChg chg="mod">
          <ac:chgData name="Lukas Ziegler" userId="9faa248a2d699f99" providerId="LiveId" clId="{507B6261-464D-4456-98D3-C42C8FF96F44}" dt="2023-01-24T10:54:18.715" v="3519" actId="1076"/>
          <ac:spMkLst>
            <pc:docMk/>
            <pc:sldMk cId="2285630848" sldId="286"/>
            <ac:spMk id="6" creationId="{EF59B89A-0591-13C6-4E54-25C5826EC178}"/>
          </ac:spMkLst>
        </pc:spChg>
        <pc:spChg chg="del">
          <ac:chgData name="Lukas Ziegler" userId="9faa248a2d699f99" providerId="LiveId" clId="{507B6261-464D-4456-98D3-C42C8FF96F44}" dt="2023-01-24T10:59:15.573" v="3829" actId="478"/>
          <ac:spMkLst>
            <pc:docMk/>
            <pc:sldMk cId="2285630848" sldId="286"/>
            <ac:spMk id="8" creationId="{FE105E5C-9177-B981-F5A5-0CE5500FD48D}"/>
          </ac:spMkLst>
        </pc:spChg>
        <pc:spChg chg="mod">
          <ac:chgData name="Lukas Ziegler" userId="9faa248a2d699f99" providerId="LiveId" clId="{507B6261-464D-4456-98D3-C42C8FF96F44}" dt="2023-01-24T10:54:18.715" v="3519" actId="1076"/>
          <ac:spMkLst>
            <pc:docMk/>
            <pc:sldMk cId="2285630848" sldId="286"/>
            <ac:spMk id="13" creationId="{C0A08C75-0A6D-7879-1589-BA585B748AB2}"/>
          </ac:spMkLst>
        </pc:spChg>
        <pc:picChg chg="mod">
          <ac:chgData name="Lukas Ziegler" userId="9faa248a2d699f99" providerId="LiveId" clId="{507B6261-464D-4456-98D3-C42C8FF96F44}" dt="2023-01-24T10:54:18.715" v="3519" actId="1076"/>
          <ac:picMkLst>
            <pc:docMk/>
            <pc:sldMk cId="2285630848" sldId="286"/>
            <ac:picMk id="2050" creationId="{FB599509-BD69-0DFB-EFE3-5C08CC776227}"/>
          </ac:picMkLst>
        </pc:picChg>
      </pc:sldChg>
      <pc:sldChg chg="addSp delSp modSp mod">
        <pc:chgData name="Lukas Ziegler" userId="9faa248a2d699f99" providerId="LiveId" clId="{507B6261-464D-4456-98D3-C42C8FF96F44}" dt="2023-01-24T10:55:10.923" v="3707"/>
        <pc:sldMkLst>
          <pc:docMk/>
          <pc:sldMk cId="846425179" sldId="288"/>
        </pc:sldMkLst>
        <pc:spChg chg="add mod">
          <ac:chgData name="Lukas Ziegler" userId="9faa248a2d699f99" providerId="LiveId" clId="{507B6261-464D-4456-98D3-C42C8FF96F44}" dt="2023-01-24T10:55:10.923" v="3707"/>
          <ac:spMkLst>
            <pc:docMk/>
            <pc:sldMk cId="846425179" sldId="288"/>
            <ac:spMk id="3" creationId="{9622029B-C269-08C6-5750-3FC94B5A5BCB}"/>
          </ac:spMkLst>
        </pc:spChg>
        <pc:spChg chg="del">
          <ac:chgData name="Lukas Ziegler" userId="9faa248a2d699f99" providerId="LiveId" clId="{507B6261-464D-4456-98D3-C42C8FF96F44}" dt="2023-01-24T10:55:10.504" v="3706" actId="478"/>
          <ac:spMkLst>
            <pc:docMk/>
            <pc:sldMk cId="846425179" sldId="288"/>
            <ac:spMk id="5" creationId="{5186EA85-1E1F-0D50-760B-44C5DAF45C9F}"/>
          </ac:spMkLst>
        </pc:spChg>
        <pc:picChg chg="mod modCrop">
          <ac:chgData name="Lukas Ziegler" userId="9faa248a2d699f99" providerId="LiveId" clId="{507B6261-464D-4456-98D3-C42C8FF96F44}" dt="2023-01-18T11:48:16.553" v="3513" actId="1035"/>
          <ac:picMkLst>
            <pc:docMk/>
            <pc:sldMk cId="846425179" sldId="288"/>
            <ac:picMk id="13" creationId="{F4E6AA43-6198-C5C7-A7D6-E0B4038AA67B}"/>
          </ac:picMkLst>
        </pc:picChg>
        <pc:picChg chg="mod modCrop">
          <ac:chgData name="Lukas Ziegler" userId="9faa248a2d699f99" providerId="LiveId" clId="{507B6261-464D-4456-98D3-C42C8FF96F44}" dt="2023-01-18T11:48:19.273" v="3516" actId="1036"/>
          <ac:picMkLst>
            <pc:docMk/>
            <pc:sldMk cId="846425179" sldId="288"/>
            <ac:picMk id="20" creationId="{0B763DB5-D4A5-5109-C985-4DBDC6AC72FE}"/>
          </ac:picMkLst>
        </pc:picChg>
        <pc:picChg chg="mod modCrop">
          <ac:chgData name="Lukas Ziegler" userId="9faa248a2d699f99" providerId="LiveId" clId="{507B6261-464D-4456-98D3-C42C8FF96F44}" dt="2023-01-18T11:48:09.872" v="3494" actId="732"/>
          <ac:picMkLst>
            <pc:docMk/>
            <pc:sldMk cId="846425179" sldId="288"/>
            <ac:picMk id="22" creationId="{92E1AF3B-F687-99DD-3870-840E4DB6AB8E}"/>
          </ac:picMkLst>
        </pc:picChg>
        <pc:picChg chg="mod modCrop">
          <ac:chgData name="Lukas Ziegler" userId="9faa248a2d699f99" providerId="LiveId" clId="{507B6261-464D-4456-98D3-C42C8FF96F44}" dt="2023-01-18T11:48:12.866" v="3499" actId="1036"/>
          <ac:picMkLst>
            <pc:docMk/>
            <pc:sldMk cId="846425179" sldId="288"/>
            <ac:picMk id="24" creationId="{02086FCA-1BB2-527F-248F-E3EEDBE93AA5}"/>
          </ac:picMkLst>
        </pc:picChg>
      </pc:sldChg>
      <pc:sldChg chg="modSp mod">
        <pc:chgData name="Lukas Ziegler" userId="9faa248a2d699f99" providerId="LiveId" clId="{507B6261-464D-4456-98D3-C42C8FF96F44}" dt="2023-01-24T10:55:02.981" v="3705" actId="1038"/>
        <pc:sldMkLst>
          <pc:docMk/>
          <pc:sldMk cId="1430750787" sldId="289"/>
        </pc:sldMkLst>
        <pc:spChg chg="mod">
          <ac:chgData name="Lukas Ziegler" userId="9faa248a2d699f99" providerId="LiveId" clId="{507B6261-464D-4456-98D3-C42C8FF96F44}" dt="2023-01-24T10:55:02.981" v="3705" actId="1038"/>
          <ac:spMkLst>
            <pc:docMk/>
            <pc:sldMk cId="1430750787" sldId="289"/>
            <ac:spMk id="5" creationId="{5186EA85-1E1F-0D50-760B-44C5DAF45C9F}"/>
          </ac:spMkLst>
        </pc:spChg>
      </pc:sldChg>
      <pc:sldChg chg="modSp add mod ord">
        <pc:chgData name="Lukas Ziegler" userId="9faa248a2d699f99" providerId="LiveId" clId="{507B6261-464D-4456-98D3-C42C8FF96F44}" dt="2023-01-24T10:58:41.176" v="3824"/>
        <pc:sldMkLst>
          <pc:docMk/>
          <pc:sldMk cId="420951777" sldId="290"/>
        </pc:sldMkLst>
        <pc:spChg chg="mod ord">
          <ac:chgData name="Lukas Ziegler" userId="9faa248a2d699f99" providerId="LiveId" clId="{507B6261-464D-4456-98D3-C42C8FF96F44}" dt="2023-01-24T10:58:28.107" v="3820" actId="171"/>
          <ac:spMkLst>
            <pc:docMk/>
            <pc:sldMk cId="420951777" sldId="290"/>
            <ac:spMk id="2" creationId="{BF533CEE-E965-A566-5501-ABB0FA554F3D}"/>
          </ac:spMkLst>
        </pc:spChg>
        <pc:spChg chg="mod">
          <ac:chgData name="Lukas Ziegler" userId="9faa248a2d699f99" providerId="LiveId" clId="{507B6261-464D-4456-98D3-C42C8FF96F44}" dt="2023-01-24T10:58:17.640" v="3816" actId="1076"/>
          <ac:spMkLst>
            <pc:docMk/>
            <pc:sldMk cId="420951777" sldId="290"/>
            <ac:spMk id="6" creationId="{D490763F-FBF0-2B7B-344A-A000C9391F02}"/>
          </ac:spMkLst>
        </pc:spChg>
        <pc:spChg chg="mod">
          <ac:chgData name="Lukas Ziegler" userId="9faa248a2d699f99" providerId="LiveId" clId="{507B6261-464D-4456-98D3-C42C8FF96F44}" dt="2023-01-24T10:58:30.804" v="3821" actId="1076"/>
          <ac:spMkLst>
            <pc:docMk/>
            <pc:sldMk cId="420951777" sldId="290"/>
            <ac:spMk id="7" creationId="{750A6067-8EB0-7102-C638-ED0352C7D01D}"/>
          </ac:spMkLst>
        </pc:spChg>
        <pc:spChg chg="mod">
          <ac:chgData name="Lukas Ziegler" userId="9faa248a2d699f99" providerId="LiveId" clId="{507B6261-464D-4456-98D3-C42C8FF96F44}" dt="2023-01-24T10:58:21.511" v="3818" actId="1076"/>
          <ac:spMkLst>
            <pc:docMk/>
            <pc:sldMk cId="420951777" sldId="290"/>
            <ac:spMk id="8" creationId="{A6BF3893-06A9-45C4-7746-CA8D80E78D28}"/>
          </ac:spMkLst>
        </pc:spChg>
        <pc:spChg chg="mod">
          <ac:chgData name="Lukas Ziegler" userId="9faa248a2d699f99" providerId="LiveId" clId="{507B6261-464D-4456-98D3-C42C8FF96F44}" dt="2023-01-24T10:58:19.693" v="3817" actId="1076"/>
          <ac:spMkLst>
            <pc:docMk/>
            <pc:sldMk cId="420951777" sldId="290"/>
            <ac:spMk id="14" creationId="{AB60CBEC-DF9C-5999-196B-C9FFC8D6845D}"/>
          </ac:spMkLst>
        </pc:spChg>
      </pc:sldChg>
    </pc:docChg>
  </pc:docChgLst>
  <pc:docChgLst>
    <pc:chgData name="Marcel Dittrich" userId="ca70228982af6795" providerId="Windows Live" clId="Web-{81B122AA-7D30-4DCA-8BD3-9EF627CDA0AC}"/>
    <pc:docChg chg="addSld modSld modSection">
      <pc:chgData name="Marcel Dittrich" userId="ca70228982af6795" providerId="Windows Live" clId="Web-{81B122AA-7D30-4DCA-8BD3-9EF627CDA0AC}" dt="2023-01-14T15:01:32.429" v="46" actId="20577"/>
      <pc:docMkLst>
        <pc:docMk/>
      </pc:docMkLst>
      <pc:sldChg chg="modSp">
        <pc:chgData name="Marcel Dittrich" userId="ca70228982af6795" providerId="Windows Live" clId="Web-{81B122AA-7D30-4DCA-8BD3-9EF627CDA0AC}" dt="2023-01-14T13:38:38.579" v="9" actId="20577"/>
        <pc:sldMkLst>
          <pc:docMk/>
          <pc:sldMk cId="3561836137" sldId="266"/>
        </pc:sldMkLst>
        <pc:spChg chg="mod">
          <ac:chgData name="Marcel Dittrich" userId="ca70228982af6795" providerId="Windows Live" clId="Web-{81B122AA-7D30-4DCA-8BD3-9EF627CDA0AC}" dt="2023-01-14T13:38:38.579" v="9" actId="20577"/>
          <ac:spMkLst>
            <pc:docMk/>
            <pc:sldMk cId="3561836137" sldId="266"/>
            <ac:spMk id="13" creationId="{C0A08C75-0A6D-7879-1589-BA585B748AB2}"/>
          </ac:spMkLst>
        </pc:spChg>
      </pc:sldChg>
      <pc:sldChg chg="modSp add replId">
        <pc:chgData name="Marcel Dittrich" userId="ca70228982af6795" providerId="Windows Live" clId="Web-{81B122AA-7D30-4DCA-8BD3-9EF627CDA0AC}" dt="2023-01-14T15:01:32.429" v="46" actId="20577"/>
        <pc:sldMkLst>
          <pc:docMk/>
          <pc:sldMk cId="638465888" sldId="267"/>
        </pc:sldMkLst>
        <pc:spChg chg="mod">
          <ac:chgData name="Marcel Dittrich" userId="ca70228982af6795" providerId="Windows Live" clId="Web-{81B122AA-7D30-4DCA-8BD3-9EF627CDA0AC}" dt="2023-01-14T15:01:32.429" v="46" actId="20577"/>
          <ac:spMkLst>
            <pc:docMk/>
            <pc:sldMk cId="638465888" sldId="267"/>
            <ac:spMk id="9" creationId="{AAB1719C-2601-DC10-56D7-C52E6C692044}"/>
          </ac:spMkLst>
        </pc:spChg>
        <pc:spChg chg="mod">
          <ac:chgData name="Marcel Dittrich" userId="ca70228982af6795" providerId="Windows Live" clId="Web-{81B122AA-7D30-4DCA-8BD3-9EF627CDA0AC}" dt="2023-01-14T13:39:30.939" v="44" actId="20577"/>
          <ac:spMkLst>
            <pc:docMk/>
            <pc:sldMk cId="638465888" sldId="267"/>
            <ac:spMk id="13" creationId="{C0A08C75-0A6D-7879-1589-BA585B748AB2}"/>
          </ac:spMkLst>
        </pc:spChg>
      </pc:sldChg>
    </pc:docChg>
  </pc:docChgLst>
  <pc:docChgLst>
    <pc:chgData name="Marcel Dittrich" userId="ca70228982af6795" providerId="LiveId" clId="{BA8389E9-DF9E-49FE-A895-D1FD8C933608}"/>
    <pc:docChg chg="undo custSel modSld">
      <pc:chgData name="Marcel Dittrich" userId="ca70228982af6795" providerId="LiveId" clId="{BA8389E9-DF9E-49FE-A895-D1FD8C933608}" dt="2023-01-24T15:05:29.375" v="36" actId="1076"/>
      <pc:docMkLst>
        <pc:docMk/>
      </pc:docMkLst>
      <pc:sldChg chg="addSp modSp mod">
        <pc:chgData name="Marcel Dittrich" userId="ca70228982af6795" providerId="LiveId" clId="{BA8389E9-DF9E-49FE-A895-D1FD8C933608}" dt="2023-01-24T15:05:29.375" v="36" actId="1076"/>
        <pc:sldMkLst>
          <pc:docMk/>
          <pc:sldMk cId="4178709163" sldId="265"/>
        </pc:sldMkLst>
        <pc:spChg chg="add mod">
          <ac:chgData name="Marcel Dittrich" userId="ca70228982af6795" providerId="LiveId" clId="{BA8389E9-DF9E-49FE-A895-D1FD8C933608}" dt="2023-01-24T15:05:29.375" v="36" actId="1076"/>
          <ac:spMkLst>
            <pc:docMk/>
            <pc:sldMk cId="4178709163" sldId="265"/>
            <ac:spMk id="5" creationId="{EB3A2124-7969-DFD5-3465-57B12A43324D}"/>
          </ac:spMkLst>
        </pc:spChg>
        <pc:picChg chg="mod">
          <ac:chgData name="Marcel Dittrich" userId="ca70228982af6795" providerId="LiveId" clId="{BA8389E9-DF9E-49FE-A895-D1FD8C933608}" dt="2023-01-24T15:02:59.423" v="19" actId="1076"/>
          <ac:picMkLst>
            <pc:docMk/>
            <pc:sldMk cId="4178709163" sldId="265"/>
            <ac:picMk id="4" creationId="{7838A53D-0AAF-5B48-E032-BDB357A6250D}"/>
          </ac:picMkLst>
        </pc:picChg>
      </pc:sldChg>
    </pc:docChg>
  </pc:docChgLst>
  <pc:docChgLst>
    <pc:chgData name="Alexandra Däs" userId="2491193002378770" providerId="LiveId" clId="{15A0D3CA-F28A-4BC5-BF3E-0EC28FBF45B1}"/>
    <pc:docChg chg="undo redo custSel addSld delSld modSld modSection">
      <pc:chgData name="Alexandra Däs" userId="2491193002378770" providerId="LiveId" clId="{15A0D3CA-F28A-4BC5-BF3E-0EC28FBF45B1}" dt="2023-01-18T11:36:38.006" v="2539" actId="20577"/>
      <pc:docMkLst>
        <pc:docMk/>
      </pc:docMkLst>
      <pc:sldChg chg="addSp delSp modSp mod">
        <pc:chgData name="Alexandra Däs" userId="2491193002378770" providerId="LiveId" clId="{15A0D3CA-F28A-4BC5-BF3E-0EC28FBF45B1}" dt="2023-01-18T11:25:21.285" v="2235" actId="478"/>
        <pc:sldMkLst>
          <pc:docMk/>
          <pc:sldMk cId="1990096578" sldId="256"/>
        </pc:sldMkLst>
        <pc:spChg chg="del mod">
          <ac:chgData name="Alexandra Däs" userId="2491193002378770" providerId="LiveId" clId="{15A0D3CA-F28A-4BC5-BF3E-0EC28FBF45B1}" dt="2023-01-18T11:25:13.137" v="2232" actId="478"/>
          <ac:spMkLst>
            <pc:docMk/>
            <pc:sldMk cId="1990096578" sldId="256"/>
            <ac:spMk id="3" creationId="{6EE46C2E-0FDA-3E0A-38B2-20CFF8602267}"/>
          </ac:spMkLst>
        </pc:spChg>
        <pc:spChg chg="add mod">
          <ac:chgData name="Alexandra Däs" userId="2491193002378770" providerId="LiveId" clId="{15A0D3CA-F28A-4BC5-BF3E-0EC28FBF45B1}" dt="2023-01-18T11:25:09.519" v="2231"/>
          <ac:spMkLst>
            <pc:docMk/>
            <pc:sldMk cId="1990096578" sldId="256"/>
            <ac:spMk id="5" creationId="{D45024CB-C953-D4FE-732F-B29E7A78721D}"/>
          </ac:spMkLst>
        </pc:spChg>
        <pc:spChg chg="add del mod">
          <ac:chgData name="Alexandra Däs" userId="2491193002378770" providerId="LiveId" clId="{15A0D3CA-F28A-4BC5-BF3E-0EC28FBF45B1}" dt="2023-01-18T11:25:21.285" v="2235" actId="478"/>
          <ac:spMkLst>
            <pc:docMk/>
            <pc:sldMk cId="1990096578" sldId="256"/>
            <ac:spMk id="7" creationId="{D0B517A9-F2D8-E042-5E3E-8E1282F2BBFF}"/>
          </ac:spMkLst>
        </pc:spChg>
        <pc:picChg chg="mod">
          <ac:chgData name="Alexandra Däs" userId="2491193002378770" providerId="LiveId" clId="{15A0D3CA-F28A-4BC5-BF3E-0EC28FBF45B1}" dt="2023-01-18T11:25:17.593" v="2233" actId="1076"/>
          <ac:picMkLst>
            <pc:docMk/>
            <pc:sldMk cId="1990096578" sldId="256"/>
            <ac:picMk id="4" creationId="{7838A53D-0AAF-5B48-E032-BDB357A6250D}"/>
          </ac:picMkLst>
        </pc:picChg>
      </pc:sldChg>
      <pc:sldChg chg="modSp mod">
        <pc:chgData name="Alexandra Däs" userId="2491193002378770" providerId="LiveId" clId="{15A0D3CA-F28A-4BC5-BF3E-0EC28FBF45B1}" dt="2023-01-18T11:34:05.273" v="2498" actId="6549"/>
        <pc:sldMkLst>
          <pc:docMk/>
          <pc:sldMk cId="2013058772" sldId="257"/>
        </pc:sldMkLst>
        <pc:spChg chg="mod">
          <ac:chgData name="Alexandra Däs" userId="2491193002378770" providerId="LiveId" clId="{15A0D3CA-F28A-4BC5-BF3E-0EC28FBF45B1}" dt="2023-01-18T11:34:05.273" v="2498" actId="6549"/>
          <ac:spMkLst>
            <pc:docMk/>
            <pc:sldMk cId="2013058772" sldId="257"/>
            <ac:spMk id="8" creationId="{A6BF3893-06A9-45C4-7746-CA8D80E78D28}"/>
          </ac:spMkLst>
        </pc:spChg>
        <pc:spChg chg="mod">
          <ac:chgData name="Alexandra Däs" userId="2491193002378770" providerId="LiveId" clId="{15A0D3CA-F28A-4BC5-BF3E-0EC28FBF45B1}" dt="2023-01-18T09:12:43.826" v="83" actId="20577"/>
          <ac:spMkLst>
            <pc:docMk/>
            <pc:sldMk cId="2013058772" sldId="257"/>
            <ac:spMk id="9" creationId="{AAB1719C-2601-DC10-56D7-C52E6C692044}"/>
          </ac:spMkLst>
        </pc:spChg>
      </pc:sldChg>
      <pc:sldChg chg="modSp mod">
        <pc:chgData name="Alexandra Däs" userId="2491193002378770" providerId="LiveId" clId="{15A0D3CA-F28A-4BC5-BF3E-0EC28FBF45B1}" dt="2023-01-18T09:06:34.387" v="77" actId="1076"/>
        <pc:sldMkLst>
          <pc:docMk/>
          <pc:sldMk cId="3562481442" sldId="263"/>
        </pc:sldMkLst>
        <pc:spChg chg="mod">
          <ac:chgData name="Alexandra Däs" userId="2491193002378770" providerId="LiveId" clId="{15A0D3CA-F28A-4BC5-BF3E-0EC28FBF45B1}" dt="2023-01-18T09:06:34.387" v="77" actId="1076"/>
          <ac:spMkLst>
            <pc:docMk/>
            <pc:sldMk cId="3562481442" sldId="263"/>
            <ac:spMk id="23" creationId="{C2A40AA2-B6B2-6BD8-A080-2E80323183EA}"/>
          </ac:spMkLst>
        </pc:spChg>
      </pc:sldChg>
      <pc:sldChg chg="addSp delSp modSp mod addAnim delAnim">
        <pc:chgData name="Alexandra Däs" userId="2491193002378770" providerId="LiveId" clId="{15A0D3CA-F28A-4BC5-BF3E-0EC28FBF45B1}" dt="2023-01-18T11:26:34.805" v="2297" actId="20577"/>
        <pc:sldMkLst>
          <pc:docMk/>
          <pc:sldMk cId="4178709163" sldId="265"/>
        </pc:sldMkLst>
        <pc:spChg chg="del">
          <ac:chgData name="Alexandra Däs" userId="2491193002378770" providerId="LiveId" clId="{15A0D3CA-F28A-4BC5-BF3E-0EC28FBF45B1}" dt="2023-01-18T11:24:54.548" v="2227" actId="478"/>
          <ac:spMkLst>
            <pc:docMk/>
            <pc:sldMk cId="4178709163" sldId="265"/>
            <ac:spMk id="2" creationId="{7DCA51F2-014D-7BFF-3DF2-C2F13BA3B9FC}"/>
          </ac:spMkLst>
        </pc:spChg>
        <pc:spChg chg="mod">
          <ac:chgData name="Alexandra Däs" userId="2491193002378770" providerId="LiveId" clId="{15A0D3CA-F28A-4BC5-BF3E-0EC28FBF45B1}" dt="2023-01-18T11:24:49.460" v="2226" actId="1076"/>
          <ac:spMkLst>
            <pc:docMk/>
            <pc:sldMk cId="4178709163" sldId="265"/>
            <ac:spMk id="3" creationId="{6EE46C2E-0FDA-3E0A-38B2-20CFF8602267}"/>
          </ac:spMkLst>
        </pc:spChg>
        <pc:spChg chg="del mod">
          <ac:chgData name="Alexandra Däs" userId="2491193002378770" providerId="LiveId" clId="{15A0D3CA-F28A-4BC5-BF3E-0EC28FBF45B1}" dt="2023-01-18T11:25:51.922" v="2284" actId="478"/>
          <ac:spMkLst>
            <pc:docMk/>
            <pc:sldMk cId="4178709163" sldId="265"/>
            <ac:spMk id="5" creationId="{873ADDEE-79B2-E132-62AD-71A5383895C7}"/>
          </ac:spMkLst>
        </pc:spChg>
        <pc:spChg chg="add mod">
          <ac:chgData name="Alexandra Däs" userId="2491193002378770" providerId="LiveId" clId="{15A0D3CA-F28A-4BC5-BF3E-0EC28FBF45B1}" dt="2023-01-18T11:25:30.530" v="2236" actId="1076"/>
          <ac:spMkLst>
            <pc:docMk/>
            <pc:sldMk cId="4178709163" sldId="265"/>
            <ac:spMk id="6" creationId="{5760F041-921E-008E-EECD-66D543224EDB}"/>
          </ac:spMkLst>
        </pc:spChg>
        <pc:spChg chg="add del mod">
          <ac:chgData name="Alexandra Däs" userId="2491193002378770" providerId="LiveId" clId="{15A0D3CA-F28A-4BC5-BF3E-0EC28FBF45B1}" dt="2023-01-18T11:25:04.443" v="2230" actId="478"/>
          <ac:spMkLst>
            <pc:docMk/>
            <pc:sldMk cId="4178709163" sldId="265"/>
            <ac:spMk id="8" creationId="{6F657C7A-0A3D-E6B1-C0A2-4AB11AB4F57D}"/>
          </ac:spMkLst>
        </pc:spChg>
        <pc:spChg chg="add mod">
          <ac:chgData name="Alexandra Däs" userId="2491193002378770" providerId="LiveId" clId="{15A0D3CA-F28A-4BC5-BF3E-0EC28FBF45B1}" dt="2023-01-18T11:26:34.805" v="2297" actId="20577"/>
          <ac:spMkLst>
            <pc:docMk/>
            <pc:sldMk cId="4178709163" sldId="265"/>
            <ac:spMk id="9" creationId="{07D461DB-656C-E626-1069-93196001EE1D}"/>
          </ac:spMkLst>
        </pc:spChg>
        <pc:picChg chg="add del mod">
          <ac:chgData name="Alexandra Däs" userId="2491193002378770" providerId="LiveId" clId="{15A0D3CA-F28A-4BC5-BF3E-0EC28FBF45B1}" dt="2023-01-18T11:25:55.769" v="2286" actId="1076"/>
          <ac:picMkLst>
            <pc:docMk/>
            <pc:sldMk cId="4178709163" sldId="265"/>
            <ac:picMk id="4" creationId="{7838A53D-0AAF-5B48-E032-BDB357A6250D}"/>
          </ac:picMkLst>
        </pc:picChg>
      </pc:sldChg>
      <pc:sldChg chg="addSp delSp modSp mod">
        <pc:chgData name="Alexandra Däs" userId="2491193002378770" providerId="LiveId" clId="{15A0D3CA-F28A-4BC5-BF3E-0EC28FBF45B1}" dt="2023-01-18T11:31:27.402" v="2495" actId="20577"/>
        <pc:sldMkLst>
          <pc:docMk/>
          <pc:sldMk cId="3561836137" sldId="266"/>
        </pc:sldMkLst>
        <pc:spChg chg="add mod">
          <ac:chgData name="Alexandra Däs" userId="2491193002378770" providerId="LiveId" clId="{15A0D3CA-F28A-4BC5-BF3E-0EC28FBF45B1}" dt="2023-01-18T11:30:35.432" v="2425" actId="1076"/>
          <ac:spMkLst>
            <pc:docMk/>
            <pc:sldMk cId="3561836137" sldId="266"/>
            <ac:spMk id="2" creationId="{E4F0F568-B84F-47D7-F9E8-B51C84DBC715}"/>
          </ac:spMkLst>
        </pc:spChg>
        <pc:spChg chg="add mod">
          <ac:chgData name="Alexandra Däs" userId="2491193002378770" providerId="LiveId" clId="{15A0D3CA-F28A-4BC5-BF3E-0EC28FBF45B1}" dt="2023-01-18T11:30:57.843" v="2471" actId="1038"/>
          <ac:spMkLst>
            <pc:docMk/>
            <pc:sldMk cId="3561836137" sldId="266"/>
            <ac:spMk id="3" creationId="{7034EA2E-F7E8-ED05-A022-BEEBA45089F2}"/>
          </ac:spMkLst>
        </pc:spChg>
        <pc:spChg chg="add mod">
          <ac:chgData name="Alexandra Däs" userId="2491193002378770" providerId="LiveId" clId="{15A0D3CA-F28A-4BC5-BF3E-0EC28FBF45B1}" dt="2023-01-18T11:29:53.585" v="2398" actId="1076"/>
          <ac:spMkLst>
            <pc:docMk/>
            <pc:sldMk cId="3561836137" sldId="266"/>
            <ac:spMk id="5" creationId="{1E964966-0F5B-C6AE-C1EF-0F1E6E5A79DA}"/>
          </ac:spMkLst>
        </pc:spChg>
        <pc:spChg chg="add del mod">
          <ac:chgData name="Alexandra Däs" userId="2491193002378770" providerId="LiveId" clId="{15A0D3CA-F28A-4BC5-BF3E-0EC28FBF45B1}" dt="2023-01-18T10:50:25.295" v="1901" actId="478"/>
          <ac:spMkLst>
            <pc:docMk/>
            <pc:sldMk cId="3561836137" sldId="266"/>
            <ac:spMk id="7" creationId="{1E71AB6E-E8BB-9FC3-6B7E-C025BC0E176A}"/>
          </ac:spMkLst>
        </pc:spChg>
        <pc:spChg chg="mod">
          <ac:chgData name="Alexandra Däs" userId="2491193002378770" providerId="LiveId" clId="{15A0D3CA-F28A-4BC5-BF3E-0EC28FBF45B1}" dt="2023-01-18T11:31:27.402" v="2495" actId="20577"/>
          <ac:spMkLst>
            <pc:docMk/>
            <pc:sldMk cId="3561836137" sldId="266"/>
            <ac:spMk id="13" creationId="{C0A08C75-0A6D-7879-1589-BA585B748AB2}"/>
          </ac:spMkLst>
        </pc:spChg>
        <pc:spChg chg="mod">
          <ac:chgData name="Alexandra Däs" userId="2491193002378770" providerId="LiveId" clId="{15A0D3CA-F28A-4BC5-BF3E-0EC28FBF45B1}" dt="2023-01-18T11:29:59.119" v="2399" actId="1076"/>
          <ac:spMkLst>
            <pc:docMk/>
            <pc:sldMk cId="3561836137" sldId="266"/>
            <ac:spMk id="14" creationId="{4BA90DB8-6CD5-EFEF-E41F-3F7886BFA237}"/>
          </ac:spMkLst>
        </pc:spChg>
        <pc:spChg chg="mod">
          <ac:chgData name="Alexandra Däs" userId="2491193002378770" providerId="LiveId" clId="{15A0D3CA-F28A-4BC5-BF3E-0EC28FBF45B1}" dt="2023-01-18T11:30:51.176" v="2451" actId="14100"/>
          <ac:spMkLst>
            <pc:docMk/>
            <pc:sldMk cId="3561836137" sldId="266"/>
            <ac:spMk id="25" creationId="{5D54699F-2E88-FB66-F016-85333F14C2DF}"/>
          </ac:spMkLst>
        </pc:spChg>
        <pc:picChg chg="del mod">
          <ac:chgData name="Alexandra Däs" userId="2491193002378770" providerId="LiveId" clId="{15A0D3CA-F28A-4BC5-BF3E-0EC28FBF45B1}" dt="2023-01-18T11:29:08.940" v="2331" actId="478"/>
          <ac:picMkLst>
            <pc:docMk/>
            <pc:sldMk cId="3561836137" sldId="266"/>
            <ac:picMk id="29" creationId="{CC7128B7-F393-D303-2E16-BDB4C54B72D4}"/>
          </ac:picMkLst>
        </pc:picChg>
      </pc:sldChg>
      <pc:sldChg chg="modSp mod">
        <pc:chgData name="Alexandra Däs" userId="2491193002378770" providerId="LiveId" clId="{15A0D3CA-F28A-4BC5-BF3E-0EC28FBF45B1}" dt="2023-01-18T10:48:52.011" v="1894" actId="20577"/>
        <pc:sldMkLst>
          <pc:docMk/>
          <pc:sldMk cId="3127682740" sldId="268"/>
        </pc:sldMkLst>
        <pc:spChg chg="mod">
          <ac:chgData name="Alexandra Däs" userId="2491193002378770" providerId="LiveId" clId="{15A0D3CA-F28A-4BC5-BF3E-0EC28FBF45B1}" dt="2023-01-18T10:42:54.285" v="1589" actId="20577"/>
          <ac:spMkLst>
            <pc:docMk/>
            <pc:sldMk cId="3127682740" sldId="268"/>
            <ac:spMk id="13" creationId="{C0A08C75-0A6D-7879-1589-BA585B748AB2}"/>
          </ac:spMkLst>
        </pc:spChg>
        <pc:spChg chg="mod">
          <ac:chgData name="Alexandra Däs" userId="2491193002378770" providerId="LiveId" clId="{15A0D3CA-F28A-4BC5-BF3E-0EC28FBF45B1}" dt="2023-01-18T10:48:52.011" v="1894" actId="20577"/>
          <ac:spMkLst>
            <pc:docMk/>
            <pc:sldMk cId="3127682740" sldId="268"/>
            <ac:spMk id="25" creationId="{F6A66954-AE79-8A1A-AE27-1246E9B2CEBB}"/>
          </ac:spMkLst>
        </pc:spChg>
      </pc:sldChg>
      <pc:sldChg chg="addSp delSp modSp add mod">
        <pc:chgData name="Alexandra Däs" userId="2491193002378770" providerId="LiveId" clId="{15A0D3CA-F28A-4BC5-BF3E-0EC28FBF45B1}" dt="2023-01-18T11:08:57.248" v="2001" actId="478"/>
        <pc:sldMkLst>
          <pc:docMk/>
          <pc:sldMk cId="1886060763" sldId="270"/>
        </pc:sldMkLst>
        <pc:spChg chg="add del mod topLvl">
          <ac:chgData name="Alexandra Däs" userId="2491193002378770" providerId="LiveId" clId="{15A0D3CA-F28A-4BC5-BF3E-0EC28FBF45B1}" dt="2023-01-18T10:04:09.963" v="1238" actId="478"/>
          <ac:spMkLst>
            <pc:docMk/>
            <pc:sldMk cId="1886060763" sldId="270"/>
            <ac:spMk id="4" creationId="{2BDD6FA0-3246-BA30-E25F-D009602FC7A1}"/>
          </ac:spMkLst>
        </pc:spChg>
        <pc:spChg chg="add del">
          <ac:chgData name="Alexandra Däs" userId="2491193002378770" providerId="LiveId" clId="{15A0D3CA-F28A-4BC5-BF3E-0EC28FBF45B1}" dt="2023-01-18T09:41:37.585" v="569" actId="478"/>
          <ac:spMkLst>
            <pc:docMk/>
            <pc:sldMk cId="1886060763" sldId="270"/>
            <ac:spMk id="6" creationId="{28145254-23A6-1678-005A-A3D88216E86E}"/>
          </ac:spMkLst>
        </pc:spChg>
        <pc:spChg chg="add del mod">
          <ac:chgData name="Alexandra Däs" userId="2491193002378770" providerId="LiveId" clId="{15A0D3CA-F28A-4BC5-BF3E-0EC28FBF45B1}" dt="2023-01-18T10:20:47.408" v="1281" actId="478"/>
          <ac:spMkLst>
            <pc:docMk/>
            <pc:sldMk cId="1886060763" sldId="270"/>
            <ac:spMk id="6" creationId="{D1521E4F-3515-9EF3-71B0-B965F7DCEEB4}"/>
          </ac:spMkLst>
        </pc:spChg>
        <pc:spChg chg="add del mod">
          <ac:chgData name="Alexandra Däs" userId="2491193002378770" providerId="LiveId" clId="{15A0D3CA-F28A-4BC5-BF3E-0EC28FBF45B1}" dt="2023-01-18T10:02:20.955" v="1224" actId="478"/>
          <ac:spMkLst>
            <pc:docMk/>
            <pc:sldMk cId="1886060763" sldId="270"/>
            <ac:spMk id="6" creationId="{F511F63A-9EB6-051D-0C0C-764038001157}"/>
          </ac:spMkLst>
        </pc:spChg>
        <pc:spChg chg="add del mod">
          <ac:chgData name="Alexandra Däs" userId="2491193002378770" providerId="LiveId" clId="{15A0D3CA-F28A-4BC5-BF3E-0EC28FBF45B1}" dt="2023-01-18T10:22:35.030" v="1411" actId="478"/>
          <ac:spMkLst>
            <pc:docMk/>
            <pc:sldMk cId="1886060763" sldId="270"/>
            <ac:spMk id="7" creationId="{5EB561F2-3E15-B199-BA2D-0336E2467FE0}"/>
          </ac:spMkLst>
        </pc:spChg>
        <pc:spChg chg="mod">
          <ac:chgData name="Alexandra Däs" userId="2491193002378770" providerId="LiveId" clId="{15A0D3CA-F28A-4BC5-BF3E-0EC28FBF45B1}" dt="2023-01-18T09:33:48.842" v="139" actId="20577"/>
          <ac:spMkLst>
            <pc:docMk/>
            <pc:sldMk cId="1886060763" sldId="270"/>
            <ac:spMk id="9" creationId="{AAB1719C-2601-DC10-56D7-C52E6C692044}"/>
          </ac:spMkLst>
        </pc:spChg>
        <pc:spChg chg="del mod">
          <ac:chgData name="Alexandra Däs" userId="2491193002378770" providerId="LiveId" clId="{15A0D3CA-F28A-4BC5-BF3E-0EC28FBF45B1}" dt="2023-01-18T09:33:55.241" v="141" actId="478"/>
          <ac:spMkLst>
            <pc:docMk/>
            <pc:sldMk cId="1886060763" sldId="270"/>
            <ac:spMk id="13" creationId="{C0A08C75-0A6D-7879-1589-BA585B748AB2}"/>
          </ac:spMkLst>
        </pc:spChg>
        <pc:spChg chg="del">
          <ac:chgData name="Alexandra Däs" userId="2491193002378770" providerId="LiveId" clId="{15A0D3CA-F28A-4BC5-BF3E-0EC28FBF45B1}" dt="2023-01-18T09:47:29.344" v="617" actId="478"/>
          <ac:spMkLst>
            <pc:docMk/>
            <pc:sldMk cId="1886060763" sldId="270"/>
            <ac:spMk id="14" creationId="{F2968E8F-E656-7CC7-9ED1-FA25184236D6}"/>
          </ac:spMkLst>
        </pc:spChg>
        <pc:spChg chg="add del mod">
          <ac:chgData name="Alexandra Däs" userId="2491193002378770" providerId="LiveId" clId="{15A0D3CA-F28A-4BC5-BF3E-0EC28FBF45B1}" dt="2023-01-18T10:04:48.863" v="1243" actId="478"/>
          <ac:spMkLst>
            <pc:docMk/>
            <pc:sldMk cId="1886060763" sldId="270"/>
            <ac:spMk id="27" creationId="{A2B8B8E5-1574-C3D7-B43C-12D214E616F5}"/>
          </ac:spMkLst>
        </pc:spChg>
        <pc:grpChg chg="add del mod">
          <ac:chgData name="Alexandra Däs" userId="2491193002378770" providerId="LiveId" clId="{15A0D3CA-F28A-4BC5-BF3E-0EC28FBF45B1}" dt="2023-01-18T10:04:09.963" v="1238" actId="478"/>
          <ac:grpSpMkLst>
            <pc:docMk/>
            <pc:sldMk cId="1886060763" sldId="270"/>
            <ac:grpSpMk id="7" creationId="{DAB55B7A-8C24-1370-AD42-9619CF942318}"/>
          </ac:grpSpMkLst>
        </pc:grpChg>
        <pc:picChg chg="add del mod">
          <ac:chgData name="Alexandra Däs" userId="2491193002378770" providerId="LiveId" clId="{15A0D3CA-F28A-4BC5-BF3E-0EC28FBF45B1}" dt="2023-01-18T11:08:57.248" v="2001" actId="478"/>
          <ac:picMkLst>
            <pc:docMk/>
            <pc:sldMk cId="1886060763" sldId="270"/>
            <ac:picMk id="2" creationId="{C94F5611-4912-E708-5DCB-23963A3044FE}"/>
          </ac:picMkLst>
        </pc:picChg>
        <pc:picChg chg="add del mod topLvl modCrop">
          <ac:chgData name="Alexandra Däs" userId="2491193002378770" providerId="LiveId" clId="{15A0D3CA-F28A-4BC5-BF3E-0EC28FBF45B1}" dt="2023-01-18T10:04:09.963" v="1238" actId="478"/>
          <ac:picMkLst>
            <pc:docMk/>
            <pc:sldMk cId="1886060763" sldId="270"/>
            <ac:picMk id="3" creationId="{951125C1-BA29-3468-540C-6ADA9A784A0A}"/>
          </ac:picMkLst>
        </pc:picChg>
        <pc:picChg chg="add mod ord">
          <ac:chgData name="Alexandra Däs" userId="2491193002378770" providerId="LiveId" clId="{15A0D3CA-F28A-4BC5-BF3E-0EC28FBF45B1}" dt="2023-01-18T11:08:55.161" v="2000" actId="167"/>
          <ac:picMkLst>
            <pc:docMk/>
            <pc:sldMk cId="1886060763" sldId="270"/>
            <ac:picMk id="4" creationId="{C0E379E7-4E58-E95D-76EE-9CA7B37A067F}"/>
          </ac:picMkLst>
        </pc:picChg>
        <pc:picChg chg="add del mod modCrop">
          <ac:chgData name="Alexandra Däs" userId="2491193002378770" providerId="LiveId" clId="{15A0D3CA-F28A-4BC5-BF3E-0EC28FBF45B1}" dt="2023-01-18T10:22:35.770" v="1413" actId="478"/>
          <ac:picMkLst>
            <pc:docMk/>
            <pc:sldMk cId="1886060763" sldId="270"/>
            <ac:picMk id="4" creationId="{CB955FDD-6296-7A8D-278C-2DAEE167A2EB}"/>
          </ac:picMkLst>
        </pc:picChg>
        <pc:picChg chg="add del mod modCrop">
          <ac:chgData name="Alexandra Däs" userId="2491193002378770" providerId="LiveId" clId="{15A0D3CA-F28A-4BC5-BF3E-0EC28FBF45B1}" dt="2023-01-18T10:02:20.955" v="1224" actId="478"/>
          <ac:picMkLst>
            <pc:docMk/>
            <pc:sldMk cId="1886060763" sldId="270"/>
            <ac:picMk id="5" creationId="{24C4C907-7F41-FAD9-024B-CD3B8CA5124B}"/>
          </ac:picMkLst>
        </pc:picChg>
        <pc:picChg chg="add del mod">
          <ac:chgData name="Alexandra Däs" userId="2491193002378770" providerId="LiveId" clId="{15A0D3CA-F28A-4BC5-BF3E-0EC28FBF45B1}" dt="2023-01-18T10:20:43.784" v="1279" actId="478"/>
          <ac:picMkLst>
            <pc:docMk/>
            <pc:sldMk cId="1886060763" sldId="270"/>
            <ac:picMk id="5" creationId="{36670229-2761-9891-F1A1-2A60B28B1927}"/>
          </ac:picMkLst>
        </pc:picChg>
        <pc:picChg chg="add mod">
          <ac:chgData name="Alexandra Däs" userId="2491193002378770" providerId="LiveId" clId="{15A0D3CA-F28A-4BC5-BF3E-0EC28FBF45B1}" dt="2023-01-18T10:24:45.515" v="1525" actId="1076"/>
          <ac:picMkLst>
            <pc:docMk/>
            <pc:sldMk cId="1886060763" sldId="270"/>
            <ac:picMk id="11" creationId="{E25C3FE7-55AC-7209-0053-438FE0F7A585}"/>
          </ac:picMkLst>
        </pc:picChg>
        <pc:picChg chg="add mod">
          <ac:chgData name="Alexandra Däs" userId="2491193002378770" providerId="LiveId" clId="{15A0D3CA-F28A-4BC5-BF3E-0EC28FBF45B1}" dt="2023-01-18T10:24:01.844" v="1521" actId="1036"/>
          <ac:picMkLst>
            <pc:docMk/>
            <pc:sldMk cId="1886060763" sldId="270"/>
            <ac:picMk id="12" creationId="{EFC5F374-7841-DC9C-C82E-67EDE04984EF}"/>
          </ac:picMkLst>
        </pc:picChg>
        <pc:picChg chg="add mod">
          <ac:chgData name="Alexandra Däs" userId="2491193002378770" providerId="LiveId" clId="{15A0D3CA-F28A-4BC5-BF3E-0EC28FBF45B1}" dt="2023-01-18T10:05:43.142" v="1244" actId="1076"/>
          <ac:picMkLst>
            <pc:docMk/>
            <pc:sldMk cId="1886060763" sldId="270"/>
            <ac:picMk id="13" creationId="{DE812B1C-7209-CE82-DEDB-51230037390C}"/>
          </ac:picMkLst>
        </pc:picChg>
        <pc:picChg chg="add del mod modCrop">
          <ac:chgData name="Alexandra Däs" userId="2491193002378770" providerId="LiveId" clId="{15A0D3CA-F28A-4BC5-BF3E-0EC28FBF45B1}" dt="2023-01-18T10:04:48.863" v="1243" actId="478"/>
          <ac:picMkLst>
            <pc:docMk/>
            <pc:sldMk cId="1886060763" sldId="270"/>
            <ac:picMk id="25" creationId="{E5BF56BA-669F-C7F1-7687-4BA84DB96730}"/>
          </ac:picMkLst>
        </pc:picChg>
      </pc:sldChg>
      <pc:sldChg chg="modSp mod">
        <pc:chgData name="Alexandra Däs" userId="2491193002378770" providerId="LiveId" clId="{15A0D3CA-F28A-4BC5-BF3E-0EC28FBF45B1}" dt="2023-01-18T11:28:22.129" v="2329" actId="404"/>
        <pc:sldMkLst>
          <pc:docMk/>
          <pc:sldMk cId="1004280907" sldId="271"/>
        </pc:sldMkLst>
        <pc:spChg chg="mod">
          <ac:chgData name="Alexandra Däs" userId="2491193002378770" providerId="LiveId" clId="{15A0D3CA-F28A-4BC5-BF3E-0EC28FBF45B1}" dt="2023-01-18T11:28:22.129" v="2329" actId="404"/>
          <ac:spMkLst>
            <pc:docMk/>
            <pc:sldMk cId="1004280907" sldId="271"/>
            <ac:spMk id="2" creationId="{5FA15444-CF47-FC36-ED0B-28CB80D00A50}"/>
          </ac:spMkLst>
        </pc:spChg>
        <pc:spChg chg="mod">
          <ac:chgData name="Alexandra Däs" userId="2491193002378770" providerId="LiveId" clId="{15A0D3CA-F28A-4BC5-BF3E-0EC28FBF45B1}" dt="2023-01-18T11:21:13.103" v="2123" actId="1076"/>
          <ac:spMkLst>
            <pc:docMk/>
            <pc:sldMk cId="1004280907" sldId="271"/>
            <ac:spMk id="5" creationId="{65BC4458-6D4E-E9F9-5419-54ED5973D1F7}"/>
          </ac:spMkLst>
        </pc:spChg>
        <pc:spChg chg="mod">
          <ac:chgData name="Alexandra Däs" userId="2491193002378770" providerId="LiveId" clId="{15A0D3CA-F28A-4BC5-BF3E-0EC28FBF45B1}" dt="2023-01-18T11:15:25.257" v="2033" actId="20577"/>
          <ac:spMkLst>
            <pc:docMk/>
            <pc:sldMk cId="1004280907" sldId="271"/>
            <ac:spMk id="6" creationId="{EF59B89A-0591-13C6-4E54-25C5826EC178}"/>
          </ac:spMkLst>
        </pc:spChg>
        <pc:spChg chg="mod">
          <ac:chgData name="Alexandra Däs" userId="2491193002378770" providerId="LiveId" clId="{15A0D3CA-F28A-4BC5-BF3E-0EC28FBF45B1}" dt="2023-01-18T11:16:46.136" v="2057" actId="20577"/>
          <ac:spMkLst>
            <pc:docMk/>
            <pc:sldMk cId="1004280907" sldId="271"/>
            <ac:spMk id="13" creationId="{C0A08C75-0A6D-7879-1589-BA585B748AB2}"/>
          </ac:spMkLst>
        </pc:spChg>
      </pc:sldChg>
      <pc:sldChg chg="modSp mod">
        <pc:chgData name="Alexandra Däs" userId="2491193002378770" providerId="LiveId" clId="{15A0D3CA-F28A-4BC5-BF3E-0EC28FBF45B1}" dt="2023-01-18T10:33:00.376" v="1578" actId="20577"/>
        <pc:sldMkLst>
          <pc:docMk/>
          <pc:sldMk cId="3969020973" sldId="272"/>
        </pc:sldMkLst>
        <pc:spChg chg="mod">
          <ac:chgData name="Alexandra Däs" userId="2491193002378770" providerId="LiveId" clId="{15A0D3CA-F28A-4BC5-BF3E-0EC28FBF45B1}" dt="2023-01-18T10:29:37.902" v="1543" actId="20577"/>
          <ac:spMkLst>
            <pc:docMk/>
            <pc:sldMk cId="3969020973" sldId="272"/>
            <ac:spMk id="9" creationId="{AAB1719C-2601-DC10-56D7-C52E6C692044}"/>
          </ac:spMkLst>
        </pc:spChg>
        <pc:graphicFrameChg chg="mod">
          <ac:chgData name="Alexandra Däs" userId="2491193002378770" providerId="LiveId" clId="{15A0D3CA-F28A-4BC5-BF3E-0EC28FBF45B1}" dt="2023-01-18T10:33:00.376" v="1578" actId="20577"/>
          <ac:graphicFrameMkLst>
            <pc:docMk/>
            <pc:sldMk cId="3969020973" sldId="272"/>
            <ac:graphicFrameMk id="2" creationId="{560E8AC5-2A8E-EF1C-831F-9042EC3F26B2}"/>
          </ac:graphicFrameMkLst>
        </pc:graphicFrameChg>
      </pc:sldChg>
      <pc:sldChg chg="modSp mod">
        <pc:chgData name="Alexandra Däs" userId="2491193002378770" providerId="LiveId" clId="{15A0D3CA-F28A-4BC5-BF3E-0EC28FBF45B1}" dt="2023-01-18T11:34:39.060" v="2500" actId="20577"/>
        <pc:sldMkLst>
          <pc:docMk/>
          <pc:sldMk cId="3284139964" sldId="273"/>
        </pc:sldMkLst>
        <pc:spChg chg="mod">
          <ac:chgData name="Alexandra Däs" userId="2491193002378770" providerId="LiveId" clId="{15A0D3CA-F28A-4BC5-BF3E-0EC28FBF45B1}" dt="2023-01-18T11:34:39.060" v="2500" actId="20577"/>
          <ac:spMkLst>
            <pc:docMk/>
            <pc:sldMk cId="3284139964" sldId="273"/>
            <ac:spMk id="3" creationId="{A1E70A11-E76B-4F3F-5141-E19B4144CCE9}"/>
          </ac:spMkLst>
        </pc:spChg>
      </pc:sldChg>
      <pc:sldChg chg="addSp delSp modSp new del mod">
        <pc:chgData name="Alexandra Däs" userId="2491193002378770" providerId="LiveId" clId="{15A0D3CA-F28A-4BC5-BF3E-0EC28FBF45B1}" dt="2023-01-18T11:07:57.281" v="1994" actId="47"/>
        <pc:sldMkLst>
          <pc:docMk/>
          <pc:sldMk cId="2954351858" sldId="275"/>
        </pc:sldMkLst>
        <pc:spChg chg="del mod">
          <ac:chgData name="Alexandra Däs" userId="2491193002378770" providerId="LiveId" clId="{15A0D3CA-F28A-4BC5-BF3E-0EC28FBF45B1}" dt="2023-01-18T11:03:24.933" v="1958" actId="478"/>
          <ac:spMkLst>
            <pc:docMk/>
            <pc:sldMk cId="2954351858" sldId="275"/>
            <ac:spMk id="2" creationId="{08B595A6-B7CE-3122-4D29-1093605B02AF}"/>
          </ac:spMkLst>
        </pc:spChg>
        <pc:spChg chg="del">
          <ac:chgData name="Alexandra Däs" userId="2491193002378770" providerId="LiveId" clId="{15A0D3CA-F28A-4BC5-BF3E-0EC28FBF45B1}" dt="2023-01-18T11:03:30.346" v="1960" actId="478"/>
          <ac:spMkLst>
            <pc:docMk/>
            <pc:sldMk cId="2954351858" sldId="275"/>
            <ac:spMk id="3" creationId="{63E99429-0270-1A4D-ED9D-97E3AED83E86}"/>
          </ac:spMkLst>
        </pc:spChg>
        <pc:spChg chg="add del mod">
          <ac:chgData name="Alexandra Däs" userId="2491193002378770" providerId="LiveId" clId="{15A0D3CA-F28A-4BC5-BF3E-0EC28FBF45B1}" dt="2023-01-18T11:03:28.562" v="1959" actId="478"/>
          <ac:spMkLst>
            <pc:docMk/>
            <pc:sldMk cId="2954351858" sldId="275"/>
            <ac:spMk id="5" creationId="{B6E86C05-2CE5-888B-7D66-713198F6335E}"/>
          </ac:spMkLst>
        </pc:spChg>
        <pc:spChg chg="add mod">
          <ac:chgData name="Alexandra Däs" userId="2491193002378770" providerId="LiveId" clId="{15A0D3CA-F28A-4BC5-BF3E-0EC28FBF45B1}" dt="2023-01-18T11:04:33.840" v="1963"/>
          <ac:spMkLst>
            <pc:docMk/>
            <pc:sldMk cId="2954351858" sldId="275"/>
            <ac:spMk id="8" creationId="{11335891-45DB-9C52-3F9A-66C53C30C5EE}"/>
          </ac:spMkLst>
        </pc:spChg>
        <pc:spChg chg="add mod">
          <ac:chgData name="Alexandra Däs" userId="2491193002378770" providerId="LiveId" clId="{15A0D3CA-F28A-4BC5-BF3E-0EC28FBF45B1}" dt="2023-01-18T11:07:32.076" v="1993" actId="255"/>
          <ac:spMkLst>
            <pc:docMk/>
            <pc:sldMk cId="2954351858" sldId="275"/>
            <ac:spMk id="9" creationId="{F083ED13-F36A-72DF-C49E-E2CADFA89ECE}"/>
          </ac:spMkLst>
        </pc:spChg>
        <pc:picChg chg="add mod">
          <ac:chgData name="Alexandra Däs" userId="2491193002378770" providerId="LiveId" clId="{15A0D3CA-F28A-4BC5-BF3E-0EC28FBF45B1}" dt="2023-01-18T11:06:41.057" v="1992" actId="1076"/>
          <ac:picMkLst>
            <pc:docMk/>
            <pc:sldMk cId="2954351858" sldId="275"/>
            <ac:picMk id="6" creationId="{775C3560-1DA5-4B08-C2F2-E0ED8B4AE426}"/>
          </ac:picMkLst>
        </pc:picChg>
        <pc:picChg chg="add mod">
          <ac:chgData name="Alexandra Däs" userId="2491193002378770" providerId="LiveId" clId="{15A0D3CA-F28A-4BC5-BF3E-0EC28FBF45B1}" dt="2023-01-18T11:04:33.840" v="1963"/>
          <ac:picMkLst>
            <pc:docMk/>
            <pc:sldMk cId="2954351858" sldId="275"/>
            <ac:picMk id="7" creationId="{A8ADA9F4-0AFD-7F20-A239-6C9A43B27021}"/>
          </ac:picMkLst>
        </pc:picChg>
      </pc:sldChg>
      <pc:sldChg chg="delSp modSp mod">
        <pc:chgData name="Alexandra Däs" userId="2491193002378770" providerId="LiveId" clId="{15A0D3CA-F28A-4BC5-BF3E-0EC28FBF45B1}" dt="2023-01-18T11:36:38.006" v="2539" actId="20577"/>
        <pc:sldMkLst>
          <pc:docMk/>
          <pc:sldMk cId="3047248216" sldId="284"/>
        </pc:sldMkLst>
        <pc:spChg chg="mod">
          <ac:chgData name="Alexandra Däs" userId="2491193002378770" providerId="LiveId" clId="{15A0D3CA-F28A-4BC5-BF3E-0EC28FBF45B1}" dt="2023-01-18T11:35:51.312" v="2520" actId="1076"/>
          <ac:spMkLst>
            <pc:docMk/>
            <pc:sldMk cId="3047248216" sldId="284"/>
            <ac:spMk id="2" creationId="{E4F0F568-B84F-47D7-F9E8-B51C84DBC715}"/>
          </ac:spMkLst>
        </pc:spChg>
        <pc:spChg chg="del">
          <ac:chgData name="Alexandra Däs" userId="2491193002378770" providerId="LiveId" clId="{15A0D3CA-F28A-4BC5-BF3E-0EC28FBF45B1}" dt="2023-01-18T11:35:31.979" v="2516" actId="478"/>
          <ac:spMkLst>
            <pc:docMk/>
            <pc:sldMk cId="3047248216" sldId="284"/>
            <ac:spMk id="3" creationId="{7034EA2E-F7E8-ED05-A022-BEEBA45089F2}"/>
          </ac:spMkLst>
        </pc:spChg>
        <pc:spChg chg="mod">
          <ac:chgData name="Alexandra Däs" userId="2491193002378770" providerId="LiveId" clId="{15A0D3CA-F28A-4BC5-BF3E-0EC28FBF45B1}" dt="2023-01-18T11:33:51.953" v="2497" actId="6549"/>
          <ac:spMkLst>
            <pc:docMk/>
            <pc:sldMk cId="3047248216" sldId="284"/>
            <ac:spMk id="4" creationId="{DF5C1FED-5EBB-D09A-42CC-375D934418E2}"/>
          </ac:spMkLst>
        </pc:spChg>
        <pc:spChg chg="mod">
          <ac:chgData name="Alexandra Däs" userId="2491193002378770" providerId="LiveId" clId="{15A0D3CA-F28A-4BC5-BF3E-0EC28FBF45B1}" dt="2023-01-18T11:35:53.729" v="2521" actId="1076"/>
          <ac:spMkLst>
            <pc:docMk/>
            <pc:sldMk cId="3047248216" sldId="284"/>
            <ac:spMk id="5" creationId="{1E964966-0F5B-C6AE-C1EF-0F1E6E5A79DA}"/>
          </ac:spMkLst>
        </pc:spChg>
        <pc:spChg chg="mod">
          <ac:chgData name="Alexandra Däs" userId="2491193002378770" providerId="LiveId" clId="{15A0D3CA-F28A-4BC5-BF3E-0EC28FBF45B1}" dt="2023-01-18T11:35:37.170" v="2517" actId="1076"/>
          <ac:spMkLst>
            <pc:docMk/>
            <pc:sldMk cId="3047248216" sldId="284"/>
            <ac:spMk id="13" creationId="{C0A08C75-0A6D-7879-1589-BA585B748AB2}"/>
          </ac:spMkLst>
        </pc:spChg>
        <pc:spChg chg="mod">
          <ac:chgData name="Alexandra Däs" userId="2491193002378770" providerId="LiveId" clId="{15A0D3CA-F28A-4BC5-BF3E-0EC28FBF45B1}" dt="2023-01-18T11:35:47.530" v="2519" actId="1076"/>
          <ac:spMkLst>
            <pc:docMk/>
            <pc:sldMk cId="3047248216" sldId="284"/>
            <ac:spMk id="14" creationId="{4BA90DB8-6CD5-EFEF-E41F-3F7886BFA237}"/>
          </ac:spMkLst>
        </pc:spChg>
        <pc:spChg chg="mod">
          <ac:chgData name="Alexandra Däs" userId="2491193002378770" providerId="LiveId" clId="{15A0D3CA-F28A-4BC5-BF3E-0EC28FBF45B1}" dt="2023-01-18T11:36:38.006" v="2539" actId="20577"/>
          <ac:spMkLst>
            <pc:docMk/>
            <pc:sldMk cId="3047248216" sldId="284"/>
            <ac:spMk id="25" creationId="{5D54699F-2E88-FB66-F016-85333F14C2DF}"/>
          </ac:spMkLst>
        </pc:spChg>
      </pc:sldChg>
      <pc:sldChg chg="modSp mod">
        <pc:chgData name="Alexandra Däs" userId="2491193002378770" providerId="LiveId" clId="{15A0D3CA-F28A-4BC5-BF3E-0EC28FBF45B1}" dt="2023-01-18T11:33:48.390" v="2496" actId="6549"/>
        <pc:sldMkLst>
          <pc:docMk/>
          <pc:sldMk cId="687845141" sldId="285"/>
        </pc:sldMkLst>
        <pc:spChg chg="mod">
          <ac:chgData name="Alexandra Däs" userId="2491193002378770" providerId="LiveId" clId="{15A0D3CA-F28A-4BC5-BF3E-0EC28FBF45B1}" dt="2023-01-18T11:33:48.390" v="2496" actId="6549"/>
          <ac:spMkLst>
            <pc:docMk/>
            <pc:sldMk cId="687845141" sldId="285"/>
            <ac:spMk id="4" creationId="{DF5C1FED-5EBB-D09A-42CC-375D934418E2}"/>
          </ac:spMkLst>
        </pc:spChg>
      </pc:sldChg>
    </pc:docChg>
  </pc:docChgLst>
  <pc:docChgLst>
    <pc:chgData name="Timon Clauß" userId="7289eeca9642be25" providerId="LiveId" clId="{57ED44BB-EDBD-422C-9264-2C2CDE9F1A09}"/>
    <pc:docChg chg="undo custSel addSld delSld modSld sldOrd modSection">
      <pc:chgData name="Timon Clauß" userId="7289eeca9642be25" providerId="LiveId" clId="{57ED44BB-EDBD-422C-9264-2C2CDE9F1A09}" dt="2023-01-24T11:11:19.801" v="1083" actId="20577"/>
      <pc:docMkLst>
        <pc:docMk/>
      </pc:docMkLst>
      <pc:sldChg chg="addSp delSp modSp mod ord">
        <pc:chgData name="Timon Clauß" userId="7289eeca9642be25" providerId="LiveId" clId="{57ED44BB-EDBD-422C-9264-2C2CDE9F1A09}" dt="2023-01-18T10:59:31.817" v="119"/>
        <pc:sldMkLst>
          <pc:docMk/>
          <pc:sldMk cId="1196818763" sldId="264"/>
        </pc:sldMkLst>
        <pc:spChg chg="add del">
          <ac:chgData name="Timon Clauß" userId="7289eeca9642be25" providerId="LiveId" clId="{57ED44BB-EDBD-422C-9264-2C2CDE9F1A09}" dt="2023-01-18T10:49:00.726" v="37"/>
          <ac:spMkLst>
            <pc:docMk/>
            <pc:sldMk cId="1196818763" sldId="264"/>
            <ac:spMk id="2" creationId="{13C1A878-DAC7-0213-6F60-E46D830AC80D}"/>
          </ac:spMkLst>
        </pc:spChg>
        <pc:spChg chg="mod">
          <ac:chgData name="Timon Clauß" userId="7289eeca9642be25" providerId="LiveId" clId="{57ED44BB-EDBD-422C-9264-2C2CDE9F1A09}" dt="2023-01-18T10:51:30.646" v="107" actId="20577"/>
          <ac:spMkLst>
            <pc:docMk/>
            <pc:sldMk cId="1196818763" sldId="264"/>
            <ac:spMk id="3" creationId="{A1E70A11-E76B-4F3F-5141-E19B4144CCE9}"/>
          </ac:spMkLst>
        </pc:spChg>
        <pc:spChg chg="add del">
          <ac:chgData name="Timon Clauß" userId="7289eeca9642be25" providerId="LiveId" clId="{57ED44BB-EDBD-422C-9264-2C2CDE9F1A09}" dt="2023-01-18T10:49:03.096" v="39"/>
          <ac:spMkLst>
            <pc:docMk/>
            <pc:sldMk cId="1196818763" sldId="264"/>
            <ac:spMk id="4" creationId="{1A2A4E29-FE39-55E1-1EB7-E0A9A96F10F3}"/>
          </ac:spMkLst>
        </pc:spChg>
        <pc:spChg chg="mod">
          <ac:chgData name="Timon Clauß" userId="7289eeca9642be25" providerId="LiveId" clId="{57ED44BB-EDBD-422C-9264-2C2CDE9F1A09}" dt="2023-01-18T10:59:04.574" v="117" actId="20577"/>
          <ac:spMkLst>
            <pc:docMk/>
            <pc:sldMk cId="1196818763" sldId="264"/>
            <ac:spMk id="9" creationId="{AAB1719C-2601-DC10-56D7-C52E6C692044}"/>
          </ac:spMkLst>
        </pc:spChg>
      </pc:sldChg>
      <pc:sldChg chg="addSp modSp add mod">
        <pc:chgData name="Timon Clauß" userId="7289eeca9642be25" providerId="LiveId" clId="{57ED44BB-EDBD-422C-9264-2C2CDE9F1A09}" dt="2023-01-24T07:41:18.929" v="1060" actId="20577"/>
        <pc:sldMkLst>
          <pc:docMk/>
          <pc:sldMk cId="3284139964" sldId="273"/>
        </pc:sldMkLst>
        <pc:spChg chg="mod">
          <ac:chgData name="Timon Clauß" userId="7289eeca9642be25" providerId="LiveId" clId="{57ED44BB-EDBD-422C-9264-2C2CDE9F1A09}" dt="2023-01-24T07:41:18.929" v="1060" actId="20577"/>
          <ac:spMkLst>
            <pc:docMk/>
            <pc:sldMk cId="3284139964" sldId="273"/>
            <ac:spMk id="3" creationId="{A1E70A11-E76B-4F3F-5141-E19B4144CCE9}"/>
          </ac:spMkLst>
        </pc:spChg>
        <pc:spChg chg="mod">
          <ac:chgData name="Timon Clauß" userId="7289eeca9642be25" providerId="LiveId" clId="{57ED44BB-EDBD-422C-9264-2C2CDE9F1A09}" dt="2023-01-18T11:24:22.557" v="362" actId="20577"/>
          <ac:spMkLst>
            <pc:docMk/>
            <pc:sldMk cId="3284139964" sldId="273"/>
            <ac:spMk id="5" creationId="{5186EA85-1E1F-0D50-760B-44C5DAF45C9F}"/>
          </ac:spMkLst>
        </pc:spChg>
        <pc:spChg chg="add mod">
          <ac:chgData name="Timon Clauß" userId="7289eeca9642be25" providerId="LiveId" clId="{57ED44BB-EDBD-422C-9264-2C2CDE9F1A09}" dt="2023-01-24T07:39:11.141" v="1051" actId="1076"/>
          <ac:spMkLst>
            <pc:docMk/>
            <pc:sldMk cId="3284139964" sldId="273"/>
            <ac:spMk id="7" creationId="{90F169A9-2094-A9D0-9A02-BA0385AC158F}"/>
          </ac:spMkLst>
        </pc:spChg>
        <pc:spChg chg="mod">
          <ac:chgData name="Timon Clauß" userId="7289eeca9642be25" providerId="LiveId" clId="{57ED44BB-EDBD-422C-9264-2C2CDE9F1A09}" dt="2023-01-18T11:02:26.225" v="171" actId="20577"/>
          <ac:spMkLst>
            <pc:docMk/>
            <pc:sldMk cId="3284139964" sldId="273"/>
            <ac:spMk id="9" creationId="{AAB1719C-2601-DC10-56D7-C52E6C692044}"/>
          </ac:spMkLst>
        </pc:spChg>
        <pc:cxnChg chg="add mod">
          <ac:chgData name="Timon Clauß" userId="7289eeca9642be25" providerId="LiveId" clId="{57ED44BB-EDBD-422C-9264-2C2CDE9F1A09}" dt="2023-01-24T07:39:39.412" v="1054" actId="14100"/>
          <ac:cxnSpMkLst>
            <pc:docMk/>
            <pc:sldMk cId="3284139964" sldId="273"/>
            <ac:cxnSpMk id="10" creationId="{02EEE593-C703-75C3-DA47-E0065DE641DD}"/>
          </ac:cxnSpMkLst>
        </pc:cxnChg>
        <pc:cxnChg chg="add mod">
          <ac:chgData name="Timon Clauß" userId="7289eeca9642be25" providerId="LiveId" clId="{57ED44BB-EDBD-422C-9264-2C2CDE9F1A09}" dt="2023-01-24T07:39:52.899" v="1056" actId="14100"/>
          <ac:cxnSpMkLst>
            <pc:docMk/>
            <pc:sldMk cId="3284139964" sldId="273"/>
            <ac:cxnSpMk id="11" creationId="{8CCA44DA-ABEB-2D4C-1737-29289B1AAB1D}"/>
          </ac:cxnSpMkLst>
        </pc:cxnChg>
      </pc:sldChg>
      <pc:sldChg chg="modSp add del mod">
        <pc:chgData name="Timon Clauß" userId="7289eeca9642be25" providerId="LiveId" clId="{57ED44BB-EDBD-422C-9264-2C2CDE9F1A09}" dt="2023-01-18T11:24:41.743" v="364" actId="47"/>
        <pc:sldMkLst>
          <pc:docMk/>
          <pc:sldMk cId="1350193339" sldId="277"/>
        </pc:sldMkLst>
        <pc:spChg chg="mod">
          <ac:chgData name="Timon Clauß" userId="7289eeca9642be25" providerId="LiveId" clId="{57ED44BB-EDBD-422C-9264-2C2CDE9F1A09}" dt="2023-01-18T11:24:26.694" v="363"/>
          <ac:spMkLst>
            <pc:docMk/>
            <pc:sldMk cId="1350193339" sldId="277"/>
            <ac:spMk id="2" creationId="{5E470C39-6BF7-0635-7572-00234CF8A50B}"/>
          </ac:spMkLst>
        </pc:spChg>
      </pc:sldChg>
      <pc:sldChg chg="addSp delSp modSp add mod">
        <pc:chgData name="Timon Clauß" userId="7289eeca9642be25" providerId="LiveId" clId="{57ED44BB-EDBD-422C-9264-2C2CDE9F1A09}" dt="2023-01-24T07:47:21.822" v="1070" actId="1076"/>
        <pc:sldMkLst>
          <pc:docMk/>
          <pc:sldMk cId="2638934143" sldId="280"/>
        </pc:sldMkLst>
        <pc:spChg chg="mod">
          <ac:chgData name="Timon Clauß" userId="7289eeca9642be25" providerId="LiveId" clId="{57ED44BB-EDBD-422C-9264-2C2CDE9F1A09}" dt="2023-01-18T11:35:07.272" v="520" actId="20577"/>
          <ac:spMkLst>
            <pc:docMk/>
            <pc:sldMk cId="2638934143" sldId="280"/>
            <ac:spMk id="3" creationId="{A1E70A11-E76B-4F3F-5141-E19B4144CCE9}"/>
          </ac:spMkLst>
        </pc:spChg>
        <pc:spChg chg="add mod">
          <ac:chgData name="Timon Clauß" userId="7289eeca9642be25" providerId="LiveId" clId="{57ED44BB-EDBD-422C-9264-2C2CDE9F1A09}" dt="2023-01-18T11:25:07.326" v="367" actId="14100"/>
          <ac:spMkLst>
            <pc:docMk/>
            <pc:sldMk cId="2638934143" sldId="280"/>
            <ac:spMk id="6" creationId="{A5BB94E5-1A92-E825-2694-DA355B33C33B}"/>
          </ac:spMkLst>
        </pc:spChg>
        <pc:spChg chg="add del mod">
          <ac:chgData name="Timon Clauß" userId="7289eeca9642be25" providerId="LiveId" clId="{57ED44BB-EDBD-422C-9264-2C2CDE9F1A09}" dt="2023-01-18T11:25:27.956" v="372" actId="478"/>
          <ac:spMkLst>
            <pc:docMk/>
            <pc:sldMk cId="2638934143" sldId="280"/>
            <ac:spMk id="7" creationId="{A19AFD39-1651-27A9-EE78-50EA2FE60C24}"/>
          </ac:spMkLst>
        </pc:spChg>
        <pc:spChg chg="del mod">
          <ac:chgData name="Timon Clauß" userId="7289eeca9642be25" providerId="LiveId" clId="{57ED44BB-EDBD-422C-9264-2C2CDE9F1A09}" dt="2023-01-18T11:31:01.726" v="456" actId="478"/>
          <ac:spMkLst>
            <pc:docMk/>
            <pc:sldMk cId="2638934143" sldId="280"/>
            <ac:spMk id="10" creationId="{F5AB4E4A-A657-0489-3CEB-CBBC8370E1D1}"/>
          </ac:spMkLst>
        </pc:spChg>
        <pc:picChg chg="add del mod">
          <ac:chgData name="Timon Clauß" userId="7289eeca9642be25" providerId="LiveId" clId="{57ED44BB-EDBD-422C-9264-2C2CDE9F1A09}" dt="2023-01-24T07:46:45.473" v="1063" actId="478"/>
          <ac:picMkLst>
            <pc:docMk/>
            <pc:sldMk cId="2638934143" sldId="280"/>
            <ac:picMk id="7" creationId="{126DB1D7-6861-67C6-346E-9A1682289325}"/>
          </ac:picMkLst>
        </pc:picChg>
        <pc:picChg chg="add del mod">
          <ac:chgData name="Timon Clauß" userId="7289eeca9642be25" providerId="LiveId" clId="{57ED44BB-EDBD-422C-9264-2C2CDE9F1A09}" dt="2023-01-18T11:28:32.879" v="383" actId="478"/>
          <ac:picMkLst>
            <pc:docMk/>
            <pc:sldMk cId="2638934143" sldId="280"/>
            <ac:picMk id="8" creationId="{48527254-490C-081A-0540-31BCD6E7316E}"/>
          </ac:picMkLst>
        </pc:picChg>
        <pc:picChg chg="add mod">
          <ac:chgData name="Timon Clauß" userId="7289eeca9642be25" providerId="LiveId" clId="{57ED44BB-EDBD-422C-9264-2C2CDE9F1A09}" dt="2023-01-24T07:47:21.822" v="1070" actId="1076"/>
          <ac:picMkLst>
            <pc:docMk/>
            <pc:sldMk cId="2638934143" sldId="280"/>
            <ac:picMk id="10" creationId="{F000AA17-98AA-4D8D-A915-65A3DB62902D}"/>
          </ac:picMkLst>
        </pc:picChg>
        <pc:picChg chg="add mod">
          <ac:chgData name="Timon Clauß" userId="7289eeca9642be25" providerId="LiveId" clId="{57ED44BB-EDBD-422C-9264-2C2CDE9F1A09}" dt="2023-01-18T13:38:41.769" v="672" actId="1076"/>
          <ac:picMkLst>
            <pc:docMk/>
            <pc:sldMk cId="2638934143" sldId="280"/>
            <ac:picMk id="11" creationId="{34BAFB0C-3585-10D9-014C-E4E5FBAF7EA9}"/>
          </ac:picMkLst>
        </pc:picChg>
        <pc:picChg chg="add del mod">
          <ac:chgData name="Timon Clauß" userId="7289eeca9642be25" providerId="LiveId" clId="{57ED44BB-EDBD-422C-9264-2C2CDE9F1A09}" dt="2023-01-24T07:46:30.989" v="1061" actId="21"/>
          <ac:picMkLst>
            <pc:docMk/>
            <pc:sldMk cId="2638934143" sldId="280"/>
            <ac:picMk id="13" creationId="{A22B2FDD-B5D2-124E-D4A7-CE8345390CA8}"/>
          </ac:picMkLst>
        </pc:picChg>
      </pc:sldChg>
      <pc:sldChg chg="addSp delSp modSp add mod">
        <pc:chgData name="Timon Clauß" userId="7289eeca9642be25" providerId="LiveId" clId="{57ED44BB-EDBD-422C-9264-2C2CDE9F1A09}" dt="2023-01-18T13:39:16.091" v="678" actId="1076"/>
        <pc:sldMkLst>
          <pc:docMk/>
          <pc:sldMk cId="2246669682" sldId="283"/>
        </pc:sldMkLst>
        <pc:spChg chg="mod">
          <ac:chgData name="Timon Clauß" userId="7289eeca9642be25" providerId="LiveId" clId="{57ED44BB-EDBD-422C-9264-2C2CDE9F1A09}" dt="2023-01-18T11:39:42.903" v="612" actId="20577"/>
          <ac:spMkLst>
            <pc:docMk/>
            <pc:sldMk cId="2246669682" sldId="283"/>
            <ac:spMk id="3" creationId="{A1E70A11-E76B-4F3F-5141-E19B4144CCE9}"/>
          </ac:spMkLst>
        </pc:spChg>
        <pc:picChg chg="del">
          <ac:chgData name="Timon Clauß" userId="7289eeca9642be25" providerId="LiveId" clId="{57ED44BB-EDBD-422C-9264-2C2CDE9F1A09}" dt="2023-01-18T11:31:30.828" v="464" actId="478"/>
          <ac:picMkLst>
            <pc:docMk/>
            <pc:sldMk cId="2246669682" sldId="283"/>
            <ac:picMk id="11" creationId="{34BAFB0C-3585-10D9-014C-E4E5FBAF7EA9}"/>
          </ac:picMkLst>
        </pc:picChg>
        <pc:picChg chg="del">
          <ac:chgData name="Timon Clauß" userId="7289eeca9642be25" providerId="LiveId" clId="{57ED44BB-EDBD-422C-9264-2C2CDE9F1A09}" dt="2023-01-18T11:31:29.404" v="463" actId="478"/>
          <ac:picMkLst>
            <pc:docMk/>
            <pc:sldMk cId="2246669682" sldId="283"/>
            <ac:picMk id="13" creationId="{A22B2FDD-B5D2-124E-D4A7-CE8345390CA8}"/>
          </ac:picMkLst>
        </pc:picChg>
        <pc:picChg chg="add mod">
          <ac:chgData name="Timon Clauß" userId="7289eeca9642be25" providerId="LiveId" clId="{57ED44BB-EDBD-422C-9264-2C2CDE9F1A09}" dt="2023-01-18T13:39:16.091" v="678" actId="1076"/>
          <ac:picMkLst>
            <pc:docMk/>
            <pc:sldMk cId="2246669682" sldId="283"/>
            <ac:picMk id="19" creationId="{C442F525-DD98-9E26-C64C-27E07A91A85E}"/>
          </ac:picMkLst>
        </pc:picChg>
      </pc:sldChg>
      <pc:sldChg chg="add del">
        <pc:chgData name="Timon Clauß" userId="7289eeca9642be25" providerId="LiveId" clId="{57ED44BB-EDBD-422C-9264-2C2CDE9F1A09}" dt="2023-01-18T11:50:06.474" v="669" actId="47"/>
        <pc:sldMkLst>
          <pc:docMk/>
          <pc:sldMk cId="3106375743" sldId="287"/>
        </pc:sldMkLst>
      </pc:sldChg>
      <pc:sldChg chg="addSp delSp modSp add mod">
        <pc:chgData name="Timon Clauß" userId="7289eeca9642be25" providerId="LiveId" clId="{57ED44BB-EDBD-422C-9264-2C2CDE9F1A09}" dt="2023-01-24T07:48:54.281" v="1071" actId="1076"/>
        <pc:sldMkLst>
          <pc:docMk/>
          <pc:sldMk cId="846425179" sldId="288"/>
        </pc:sldMkLst>
        <pc:spChg chg="del mod">
          <ac:chgData name="Timon Clauß" userId="7289eeca9642be25" providerId="LiveId" clId="{57ED44BB-EDBD-422C-9264-2C2CDE9F1A09}" dt="2023-01-18T11:44:58.528" v="639" actId="931"/>
          <ac:spMkLst>
            <pc:docMk/>
            <pc:sldMk cId="846425179" sldId="288"/>
            <ac:spMk id="3" creationId="{A1E70A11-E76B-4F3F-5141-E19B4144CCE9}"/>
          </ac:spMkLst>
        </pc:spChg>
        <pc:spChg chg="mod">
          <ac:chgData name="Timon Clauß" userId="7289eeca9642be25" providerId="LiveId" clId="{57ED44BB-EDBD-422C-9264-2C2CDE9F1A09}" dt="2023-01-18T11:44:40.064" v="637"/>
          <ac:spMkLst>
            <pc:docMk/>
            <pc:sldMk cId="846425179" sldId="288"/>
            <ac:spMk id="5" creationId="{5186EA85-1E1F-0D50-760B-44C5DAF45C9F}"/>
          </ac:spMkLst>
        </pc:spChg>
        <pc:spChg chg="mod">
          <ac:chgData name="Timon Clauß" userId="7289eeca9642be25" providerId="LiveId" clId="{57ED44BB-EDBD-422C-9264-2C2CDE9F1A09}" dt="2023-01-18T11:44:26.950" v="635" actId="20577"/>
          <ac:spMkLst>
            <pc:docMk/>
            <pc:sldMk cId="846425179" sldId="288"/>
            <ac:spMk id="9" creationId="{AAB1719C-2601-DC10-56D7-C52E6C692044}"/>
          </ac:spMkLst>
        </pc:spChg>
        <pc:spChg chg="add del mod">
          <ac:chgData name="Timon Clauß" userId="7289eeca9642be25" providerId="LiveId" clId="{57ED44BB-EDBD-422C-9264-2C2CDE9F1A09}" dt="2023-01-18T11:46:12.290" v="657" actId="21"/>
          <ac:spMkLst>
            <pc:docMk/>
            <pc:sldMk cId="846425179" sldId="288"/>
            <ac:spMk id="26" creationId="{570FD154-4340-32AD-1AAD-3E40EF0478D6}"/>
          </ac:spMkLst>
        </pc:spChg>
        <pc:spChg chg="add del mod">
          <ac:chgData name="Timon Clauß" userId="7289eeca9642be25" providerId="LiveId" clId="{57ED44BB-EDBD-422C-9264-2C2CDE9F1A09}" dt="2023-01-18T11:46:17.733" v="659" actId="21"/>
          <ac:spMkLst>
            <pc:docMk/>
            <pc:sldMk cId="846425179" sldId="288"/>
            <ac:spMk id="28" creationId="{657AC984-C088-D477-48BE-23BE20F292EE}"/>
          </ac:spMkLst>
        </pc:spChg>
        <pc:spChg chg="add del mod">
          <ac:chgData name="Timon Clauß" userId="7289eeca9642be25" providerId="LiveId" clId="{57ED44BB-EDBD-422C-9264-2C2CDE9F1A09}" dt="2023-01-18T13:46:21.621" v="683" actId="931"/>
          <ac:spMkLst>
            <pc:docMk/>
            <pc:sldMk cId="846425179" sldId="288"/>
            <ac:spMk id="30" creationId="{40CE9613-0141-F63A-694B-FFE0B464C83B}"/>
          </ac:spMkLst>
        </pc:spChg>
        <pc:spChg chg="add mod">
          <ac:chgData name="Timon Clauß" userId="7289eeca9642be25" providerId="LiveId" clId="{57ED44BB-EDBD-422C-9264-2C2CDE9F1A09}" dt="2023-01-18T13:56:26.149" v="951" actId="1076"/>
          <ac:spMkLst>
            <pc:docMk/>
            <pc:sldMk cId="846425179" sldId="288"/>
            <ac:spMk id="39" creationId="{35E4B706-9403-863B-5C21-6FA2BB56EABA}"/>
          </ac:spMkLst>
        </pc:spChg>
        <pc:spChg chg="add mod">
          <ac:chgData name="Timon Clauß" userId="7289eeca9642be25" providerId="LiveId" clId="{57ED44BB-EDBD-422C-9264-2C2CDE9F1A09}" dt="2023-01-18T13:56:50.912" v="970" actId="20577"/>
          <ac:spMkLst>
            <pc:docMk/>
            <pc:sldMk cId="846425179" sldId="288"/>
            <ac:spMk id="40" creationId="{51D60C5E-5828-AB47-846D-CADE7657BC16}"/>
          </ac:spMkLst>
        </pc:spChg>
        <pc:picChg chg="add del mod modCrop">
          <ac:chgData name="Timon Clauß" userId="7289eeca9642be25" providerId="LiveId" clId="{57ED44BB-EDBD-422C-9264-2C2CDE9F1A09}" dt="2023-01-18T13:46:06.958" v="681" actId="478"/>
          <ac:picMkLst>
            <pc:docMk/>
            <pc:sldMk cId="846425179" sldId="288"/>
            <ac:picMk id="13" creationId="{F4E6AA43-6198-C5C7-A7D6-E0B4038AA67B}"/>
          </ac:picMkLst>
        </pc:picChg>
        <pc:picChg chg="del">
          <ac:chgData name="Timon Clauß" userId="7289eeca9642be25" providerId="LiveId" clId="{57ED44BB-EDBD-422C-9264-2C2CDE9F1A09}" dt="2023-01-18T11:44:07.904" v="615" actId="478"/>
          <ac:picMkLst>
            <pc:docMk/>
            <pc:sldMk cId="846425179" sldId="288"/>
            <ac:picMk id="19" creationId="{C442F525-DD98-9E26-C64C-27E07A91A85E}"/>
          </ac:picMkLst>
        </pc:picChg>
        <pc:picChg chg="add del mod">
          <ac:chgData name="Timon Clauß" userId="7289eeca9642be25" providerId="LiveId" clId="{57ED44BB-EDBD-422C-9264-2C2CDE9F1A09}" dt="2023-01-18T13:46:08.864" v="682" actId="478"/>
          <ac:picMkLst>
            <pc:docMk/>
            <pc:sldMk cId="846425179" sldId="288"/>
            <ac:picMk id="20" creationId="{0B763DB5-D4A5-5109-C985-4DBDC6AC72FE}"/>
          </ac:picMkLst>
        </pc:picChg>
        <pc:picChg chg="add del mod">
          <ac:chgData name="Timon Clauß" userId="7289eeca9642be25" providerId="LiveId" clId="{57ED44BB-EDBD-422C-9264-2C2CDE9F1A09}" dt="2023-01-18T13:46:04.096" v="679" actId="478"/>
          <ac:picMkLst>
            <pc:docMk/>
            <pc:sldMk cId="846425179" sldId="288"/>
            <ac:picMk id="22" creationId="{92E1AF3B-F687-99DD-3870-840E4DB6AB8E}"/>
          </ac:picMkLst>
        </pc:picChg>
        <pc:picChg chg="add del mod">
          <ac:chgData name="Timon Clauß" userId="7289eeca9642be25" providerId="LiveId" clId="{57ED44BB-EDBD-422C-9264-2C2CDE9F1A09}" dt="2023-01-18T13:46:05.763" v="680" actId="478"/>
          <ac:picMkLst>
            <pc:docMk/>
            <pc:sldMk cId="846425179" sldId="288"/>
            <ac:picMk id="24" creationId="{02086FCA-1BB2-527F-248F-E3EEDBE93AA5}"/>
          </ac:picMkLst>
        </pc:picChg>
        <pc:picChg chg="add mod modCrop">
          <ac:chgData name="Timon Clauß" userId="7289eeca9642be25" providerId="LiveId" clId="{57ED44BB-EDBD-422C-9264-2C2CDE9F1A09}" dt="2023-01-24T07:48:54.281" v="1071" actId="1076"/>
          <ac:picMkLst>
            <pc:docMk/>
            <pc:sldMk cId="846425179" sldId="288"/>
            <ac:picMk id="32" creationId="{FBBFA518-C379-A722-69BD-36601E4B909D}"/>
          </ac:picMkLst>
        </pc:picChg>
        <pc:picChg chg="add mod modCrop">
          <ac:chgData name="Timon Clauß" userId="7289eeca9642be25" providerId="LiveId" clId="{57ED44BB-EDBD-422C-9264-2C2CDE9F1A09}" dt="2023-01-18T13:55:18.644" v="844" actId="1038"/>
          <ac:picMkLst>
            <pc:docMk/>
            <pc:sldMk cId="846425179" sldId="288"/>
            <ac:picMk id="34" creationId="{D905586E-186C-5872-500A-8BC256A7907C}"/>
          </ac:picMkLst>
        </pc:picChg>
        <pc:picChg chg="add mod modCrop">
          <ac:chgData name="Timon Clauß" userId="7289eeca9642be25" providerId="LiveId" clId="{57ED44BB-EDBD-422C-9264-2C2CDE9F1A09}" dt="2023-01-18T13:55:10.294" v="789" actId="1038"/>
          <ac:picMkLst>
            <pc:docMk/>
            <pc:sldMk cId="846425179" sldId="288"/>
            <ac:picMk id="36" creationId="{65F2BC22-04D7-B505-C9D1-34B50BAD2D44}"/>
          </ac:picMkLst>
        </pc:picChg>
        <pc:picChg chg="add mod modCrop">
          <ac:chgData name="Timon Clauß" userId="7289eeca9642be25" providerId="LiveId" clId="{57ED44BB-EDBD-422C-9264-2C2CDE9F1A09}" dt="2023-01-18T13:55:21.580" v="872" actId="1038"/>
          <ac:picMkLst>
            <pc:docMk/>
            <pc:sldMk cId="846425179" sldId="288"/>
            <ac:picMk id="38" creationId="{4D9052B7-6575-F2AE-2F22-2F7A19F62E90}"/>
          </ac:picMkLst>
        </pc:picChg>
      </pc:sldChg>
      <pc:sldChg chg="addSp delSp modSp add mod">
        <pc:chgData name="Timon Clauß" userId="7289eeca9642be25" providerId="LiveId" clId="{57ED44BB-EDBD-422C-9264-2C2CDE9F1A09}" dt="2023-01-24T11:11:19.801" v="1083" actId="20577"/>
        <pc:sldMkLst>
          <pc:docMk/>
          <pc:sldMk cId="1430750787" sldId="289"/>
        </pc:sldMkLst>
        <pc:spChg chg="add del mod">
          <ac:chgData name="Timon Clauß" userId="7289eeca9642be25" providerId="LiveId" clId="{57ED44BB-EDBD-422C-9264-2C2CDE9F1A09}" dt="2023-01-18T11:47:47.660" v="668" actId="931"/>
          <ac:spMkLst>
            <pc:docMk/>
            <pc:sldMk cId="1430750787" sldId="289"/>
            <ac:spMk id="11" creationId="{22CB1B58-5529-A97B-33B9-FD1A3E45BCE9}"/>
          </ac:spMkLst>
        </pc:spChg>
        <pc:spChg chg="add mod">
          <ac:chgData name="Timon Clauß" userId="7289eeca9642be25" providerId="LiveId" clId="{57ED44BB-EDBD-422C-9264-2C2CDE9F1A09}" dt="2023-01-24T11:11:19.801" v="1083" actId="20577"/>
          <ac:spMkLst>
            <pc:docMk/>
            <pc:sldMk cId="1430750787" sldId="289"/>
            <ac:spMk id="11" creationId="{39E8E712-1D73-DE5D-2DE4-3A60E423ABB2}"/>
          </ac:spMkLst>
        </pc:spChg>
        <pc:picChg chg="del">
          <ac:chgData name="Timon Clauß" userId="7289eeca9642be25" providerId="LiveId" clId="{57ED44BB-EDBD-422C-9264-2C2CDE9F1A09}" dt="2023-01-18T11:47:38.370" v="665" actId="478"/>
          <ac:picMkLst>
            <pc:docMk/>
            <pc:sldMk cId="1430750787" sldId="289"/>
            <ac:picMk id="13" creationId="{F4E6AA43-6198-C5C7-A7D6-E0B4038AA67B}"/>
          </ac:picMkLst>
        </pc:picChg>
        <pc:picChg chg="add del mod">
          <ac:chgData name="Timon Clauß" userId="7289eeca9642be25" providerId="LiveId" clId="{57ED44BB-EDBD-422C-9264-2C2CDE9F1A09}" dt="2023-01-18T11:47:41.507" v="667" actId="478"/>
          <ac:picMkLst>
            <pc:docMk/>
            <pc:sldMk cId="1430750787" sldId="289"/>
            <ac:picMk id="18" creationId="{79E7B0DE-E855-64B5-C25D-FEDBBD5474B2}"/>
          </ac:picMkLst>
        </pc:picChg>
        <pc:picChg chg="del">
          <ac:chgData name="Timon Clauß" userId="7289eeca9642be25" providerId="LiveId" clId="{57ED44BB-EDBD-422C-9264-2C2CDE9F1A09}" dt="2023-01-18T11:47:38.370" v="665" actId="478"/>
          <ac:picMkLst>
            <pc:docMk/>
            <pc:sldMk cId="1430750787" sldId="289"/>
            <ac:picMk id="20" creationId="{0B763DB5-D4A5-5109-C985-4DBDC6AC72FE}"/>
          </ac:picMkLst>
        </pc:picChg>
        <pc:picChg chg="add mod modCrop">
          <ac:chgData name="Timon Clauß" userId="7289eeca9642be25" providerId="LiveId" clId="{57ED44BB-EDBD-422C-9264-2C2CDE9F1A09}" dt="2023-01-24T11:10:37.186" v="1076" actId="1036"/>
          <ac:picMkLst>
            <pc:docMk/>
            <pc:sldMk cId="1430750787" sldId="289"/>
            <ac:picMk id="21" creationId="{92EE440D-680F-4769-07B2-9C22D290F771}"/>
          </ac:picMkLst>
        </pc:picChg>
        <pc:picChg chg="del">
          <ac:chgData name="Timon Clauß" userId="7289eeca9642be25" providerId="LiveId" clId="{57ED44BB-EDBD-422C-9264-2C2CDE9F1A09}" dt="2023-01-18T11:47:38.370" v="665" actId="478"/>
          <ac:picMkLst>
            <pc:docMk/>
            <pc:sldMk cId="1430750787" sldId="289"/>
            <ac:picMk id="22" creationId="{92E1AF3B-F687-99DD-3870-840E4DB6AB8E}"/>
          </ac:picMkLst>
        </pc:picChg>
        <pc:picChg chg="del">
          <ac:chgData name="Timon Clauß" userId="7289eeca9642be25" providerId="LiveId" clId="{57ED44BB-EDBD-422C-9264-2C2CDE9F1A09}" dt="2023-01-18T11:47:38.370" v="665" actId="478"/>
          <ac:picMkLst>
            <pc:docMk/>
            <pc:sldMk cId="1430750787" sldId="289"/>
            <ac:picMk id="24" creationId="{02086FCA-1BB2-527F-248F-E3EEDBE93AA5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rci\Downloads\multiTimeline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rci\Downloads\multiTimeline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rci\Downloads\multiTimeline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rci\Downloads\multiTimeline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Web search for term "Fitness Studio" (in 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numRef>
              <c:f>multiTimeline!$A$4:$A$55</c:f>
              <c:numCache>
                <c:formatCode>m/d/yyyy</c:formatCode>
                <c:ptCount val="52"/>
                <c:pt idx="0">
                  <c:v>44563</c:v>
                </c:pt>
                <c:pt idx="1">
                  <c:v>44570</c:v>
                </c:pt>
                <c:pt idx="2">
                  <c:v>44577</c:v>
                </c:pt>
                <c:pt idx="3">
                  <c:v>44584</c:v>
                </c:pt>
                <c:pt idx="4">
                  <c:v>44591</c:v>
                </c:pt>
                <c:pt idx="5">
                  <c:v>44598</c:v>
                </c:pt>
                <c:pt idx="6">
                  <c:v>44605</c:v>
                </c:pt>
                <c:pt idx="7">
                  <c:v>44612</c:v>
                </c:pt>
                <c:pt idx="8">
                  <c:v>44619</c:v>
                </c:pt>
                <c:pt idx="9">
                  <c:v>44626</c:v>
                </c:pt>
                <c:pt idx="10">
                  <c:v>44633</c:v>
                </c:pt>
                <c:pt idx="11">
                  <c:v>44640</c:v>
                </c:pt>
                <c:pt idx="12">
                  <c:v>44647</c:v>
                </c:pt>
                <c:pt idx="13">
                  <c:v>44654</c:v>
                </c:pt>
                <c:pt idx="14">
                  <c:v>44661</c:v>
                </c:pt>
                <c:pt idx="15">
                  <c:v>44668</c:v>
                </c:pt>
                <c:pt idx="16">
                  <c:v>44675</c:v>
                </c:pt>
                <c:pt idx="17">
                  <c:v>44682</c:v>
                </c:pt>
                <c:pt idx="18">
                  <c:v>44689</c:v>
                </c:pt>
                <c:pt idx="19">
                  <c:v>44696</c:v>
                </c:pt>
                <c:pt idx="20">
                  <c:v>44703</c:v>
                </c:pt>
                <c:pt idx="21">
                  <c:v>44710</c:v>
                </c:pt>
                <c:pt idx="22">
                  <c:v>44717</c:v>
                </c:pt>
                <c:pt idx="23">
                  <c:v>44724</c:v>
                </c:pt>
                <c:pt idx="24">
                  <c:v>44731</c:v>
                </c:pt>
                <c:pt idx="25">
                  <c:v>44738</c:v>
                </c:pt>
                <c:pt idx="26">
                  <c:v>44745</c:v>
                </c:pt>
                <c:pt idx="27">
                  <c:v>44752</c:v>
                </c:pt>
                <c:pt idx="28">
                  <c:v>44759</c:v>
                </c:pt>
                <c:pt idx="29">
                  <c:v>44766</c:v>
                </c:pt>
                <c:pt idx="30">
                  <c:v>44773</c:v>
                </c:pt>
                <c:pt idx="31">
                  <c:v>44780</c:v>
                </c:pt>
                <c:pt idx="32">
                  <c:v>44787</c:v>
                </c:pt>
                <c:pt idx="33">
                  <c:v>44794</c:v>
                </c:pt>
                <c:pt idx="34">
                  <c:v>44801</c:v>
                </c:pt>
                <c:pt idx="35">
                  <c:v>44808</c:v>
                </c:pt>
                <c:pt idx="36">
                  <c:v>44815</c:v>
                </c:pt>
                <c:pt idx="37">
                  <c:v>44822</c:v>
                </c:pt>
                <c:pt idx="38">
                  <c:v>44829</c:v>
                </c:pt>
                <c:pt idx="39">
                  <c:v>44836</c:v>
                </c:pt>
                <c:pt idx="40">
                  <c:v>44843</c:v>
                </c:pt>
                <c:pt idx="41">
                  <c:v>44850</c:v>
                </c:pt>
                <c:pt idx="42">
                  <c:v>44857</c:v>
                </c:pt>
                <c:pt idx="43">
                  <c:v>44864</c:v>
                </c:pt>
                <c:pt idx="44">
                  <c:v>44871</c:v>
                </c:pt>
                <c:pt idx="45">
                  <c:v>44878</c:v>
                </c:pt>
                <c:pt idx="46">
                  <c:v>44885</c:v>
                </c:pt>
                <c:pt idx="47">
                  <c:v>44892</c:v>
                </c:pt>
                <c:pt idx="48">
                  <c:v>44899</c:v>
                </c:pt>
                <c:pt idx="49">
                  <c:v>44906</c:v>
                </c:pt>
                <c:pt idx="50">
                  <c:v>44913</c:v>
                </c:pt>
                <c:pt idx="51">
                  <c:v>44920</c:v>
                </c:pt>
              </c:numCache>
            </c:numRef>
          </c:cat>
          <c:val>
            <c:numRef>
              <c:f>multiTimeline!$B$4:$B$55</c:f>
              <c:numCache>
                <c:formatCode>General</c:formatCode>
                <c:ptCount val="52"/>
                <c:pt idx="0">
                  <c:v>100</c:v>
                </c:pt>
                <c:pt idx="1">
                  <c:v>98</c:v>
                </c:pt>
                <c:pt idx="2">
                  <c:v>76</c:v>
                </c:pt>
                <c:pt idx="3">
                  <c:v>72</c:v>
                </c:pt>
                <c:pt idx="4">
                  <c:v>73</c:v>
                </c:pt>
                <c:pt idx="5">
                  <c:v>74</c:v>
                </c:pt>
                <c:pt idx="6">
                  <c:v>70</c:v>
                </c:pt>
                <c:pt idx="7">
                  <c:v>64</c:v>
                </c:pt>
                <c:pt idx="8">
                  <c:v>62</c:v>
                </c:pt>
                <c:pt idx="9">
                  <c:v>55</c:v>
                </c:pt>
                <c:pt idx="10">
                  <c:v>53</c:v>
                </c:pt>
                <c:pt idx="11">
                  <c:v>54</c:v>
                </c:pt>
                <c:pt idx="12">
                  <c:v>55</c:v>
                </c:pt>
                <c:pt idx="13">
                  <c:v>58</c:v>
                </c:pt>
                <c:pt idx="14">
                  <c:v>51</c:v>
                </c:pt>
                <c:pt idx="15">
                  <c:v>50</c:v>
                </c:pt>
                <c:pt idx="16">
                  <c:v>53</c:v>
                </c:pt>
                <c:pt idx="17">
                  <c:v>60</c:v>
                </c:pt>
                <c:pt idx="18">
                  <c:v>60</c:v>
                </c:pt>
                <c:pt idx="19">
                  <c:v>53</c:v>
                </c:pt>
                <c:pt idx="20">
                  <c:v>50</c:v>
                </c:pt>
                <c:pt idx="21">
                  <c:v>50</c:v>
                </c:pt>
                <c:pt idx="22">
                  <c:v>52</c:v>
                </c:pt>
                <c:pt idx="23">
                  <c:v>48</c:v>
                </c:pt>
                <c:pt idx="24">
                  <c:v>51</c:v>
                </c:pt>
                <c:pt idx="25">
                  <c:v>49</c:v>
                </c:pt>
                <c:pt idx="26">
                  <c:v>49</c:v>
                </c:pt>
                <c:pt idx="27">
                  <c:v>45</c:v>
                </c:pt>
                <c:pt idx="28">
                  <c:v>48</c:v>
                </c:pt>
                <c:pt idx="29">
                  <c:v>48</c:v>
                </c:pt>
                <c:pt idx="30">
                  <c:v>50</c:v>
                </c:pt>
                <c:pt idx="31">
                  <c:v>51</c:v>
                </c:pt>
                <c:pt idx="32">
                  <c:v>51</c:v>
                </c:pt>
                <c:pt idx="33">
                  <c:v>52</c:v>
                </c:pt>
                <c:pt idx="34">
                  <c:v>54</c:v>
                </c:pt>
                <c:pt idx="35">
                  <c:v>52</c:v>
                </c:pt>
                <c:pt idx="36">
                  <c:v>50</c:v>
                </c:pt>
                <c:pt idx="37">
                  <c:v>53</c:v>
                </c:pt>
                <c:pt idx="38">
                  <c:v>53</c:v>
                </c:pt>
                <c:pt idx="39">
                  <c:v>51</c:v>
                </c:pt>
                <c:pt idx="40">
                  <c:v>51</c:v>
                </c:pt>
                <c:pt idx="41">
                  <c:v>51</c:v>
                </c:pt>
                <c:pt idx="42">
                  <c:v>51</c:v>
                </c:pt>
                <c:pt idx="43">
                  <c:v>55</c:v>
                </c:pt>
                <c:pt idx="44">
                  <c:v>52</c:v>
                </c:pt>
                <c:pt idx="45">
                  <c:v>51</c:v>
                </c:pt>
                <c:pt idx="46">
                  <c:v>47</c:v>
                </c:pt>
                <c:pt idx="47">
                  <c:v>47</c:v>
                </c:pt>
                <c:pt idx="48">
                  <c:v>43</c:v>
                </c:pt>
                <c:pt idx="49">
                  <c:v>43</c:v>
                </c:pt>
                <c:pt idx="50">
                  <c:v>45</c:v>
                </c:pt>
                <c:pt idx="51">
                  <c:v>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03C-4DB2-BC13-DF1773439F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126840"/>
        <c:axId val="469125664"/>
      </c:lineChart>
      <c:dateAx>
        <c:axId val="46912684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69125664"/>
        <c:crosses val="autoZero"/>
        <c:auto val="1"/>
        <c:lblOffset val="100"/>
        <c:baseTimeUnit val="days"/>
      </c:dateAx>
      <c:valAx>
        <c:axId val="469125664"/>
        <c:scaling>
          <c:orientation val="minMax"/>
          <c:max val="100"/>
          <c:min val="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69126840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Web search for term "Fitness Studio" (in 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numRef>
              <c:f>multiTimeline!$A$4:$A$55</c:f>
              <c:numCache>
                <c:formatCode>m/d/yyyy</c:formatCode>
                <c:ptCount val="52"/>
                <c:pt idx="0">
                  <c:v>44563</c:v>
                </c:pt>
                <c:pt idx="1">
                  <c:v>44570</c:v>
                </c:pt>
                <c:pt idx="2">
                  <c:v>44577</c:v>
                </c:pt>
                <c:pt idx="3">
                  <c:v>44584</c:v>
                </c:pt>
                <c:pt idx="4">
                  <c:v>44591</c:v>
                </c:pt>
                <c:pt idx="5">
                  <c:v>44598</c:v>
                </c:pt>
                <c:pt idx="6">
                  <c:v>44605</c:v>
                </c:pt>
                <c:pt idx="7">
                  <c:v>44612</c:v>
                </c:pt>
                <c:pt idx="8">
                  <c:v>44619</c:v>
                </c:pt>
                <c:pt idx="9">
                  <c:v>44626</c:v>
                </c:pt>
                <c:pt idx="10">
                  <c:v>44633</c:v>
                </c:pt>
                <c:pt idx="11">
                  <c:v>44640</c:v>
                </c:pt>
                <c:pt idx="12">
                  <c:v>44647</c:v>
                </c:pt>
                <c:pt idx="13">
                  <c:v>44654</c:v>
                </c:pt>
                <c:pt idx="14">
                  <c:v>44661</c:v>
                </c:pt>
                <c:pt idx="15">
                  <c:v>44668</c:v>
                </c:pt>
                <c:pt idx="16">
                  <c:v>44675</c:v>
                </c:pt>
                <c:pt idx="17">
                  <c:v>44682</c:v>
                </c:pt>
                <c:pt idx="18">
                  <c:v>44689</c:v>
                </c:pt>
                <c:pt idx="19">
                  <c:v>44696</c:v>
                </c:pt>
                <c:pt idx="20">
                  <c:v>44703</c:v>
                </c:pt>
                <c:pt idx="21">
                  <c:v>44710</c:v>
                </c:pt>
                <c:pt idx="22">
                  <c:v>44717</c:v>
                </c:pt>
                <c:pt idx="23">
                  <c:v>44724</c:v>
                </c:pt>
                <c:pt idx="24">
                  <c:v>44731</c:v>
                </c:pt>
                <c:pt idx="25">
                  <c:v>44738</c:v>
                </c:pt>
                <c:pt idx="26">
                  <c:v>44745</c:v>
                </c:pt>
                <c:pt idx="27">
                  <c:v>44752</c:v>
                </c:pt>
                <c:pt idx="28">
                  <c:v>44759</c:v>
                </c:pt>
                <c:pt idx="29">
                  <c:v>44766</c:v>
                </c:pt>
                <c:pt idx="30">
                  <c:v>44773</c:v>
                </c:pt>
                <c:pt idx="31">
                  <c:v>44780</c:v>
                </c:pt>
                <c:pt idx="32">
                  <c:v>44787</c:v>
                </c:pt>
                <c:pt idx="33">
                  <c:v>44794</c:v>
                </c:pt>
                <c:pt idx="34">
                  <c:v>44801</c:v>
                </c:pt>
                <c:pt idx="35">
                  <c:v>44808</c:v>
                </c:pt>
                <c:pt idx="36">
                  <c:v>44815</c:v>
                </c:pt>
                <c:pt idx="37">
                  <c:v>44822</c:v>
                </c:pt>
                <c:pt idx="38">
                  <c:v>44829</c:v>
                </c:pt>
                <c:pt idx="39">
                  <c:v>44836</c:v>
                </c:pt>
                <c:pt idx="40">
                  <c:v>44843</c:v>
                </c:pt>
                <c:pt idx="41">
                  <c:v>44850</c:v>
                </c:pt>
                <c:pt idx="42">
                  <c:v>44857</c:v>
                </c:pt>
                <c:pt idx="43">
                  <c:v>44864</c:v>
                </c:pt>
                <c:pt idx="44">
                  <c:v>44871</c:v>
                </c:pt>
                <c:pt idx="45">
                  <c:v>44878</c:v>
                </c:pt>
                <c:pt idx="46">
                  <c:v>44885</c:v>
                </c:pt>
                <c:pt idx="47">
                  <c:v>44892</c:v>
                </c:pt>
                <c:pt idx="48">
                  <c:v>44899</c:v>
                </c:pt>
                <c:pt idx="49">
                  <c:v>44906</c:v>
                </c:pt>
                <c:pt idx="50">
                  <c:v>44913</c:v>
                </c:pt>
                <c:pt idx="51">
                  <c:v>44920</c:v>
                </c:pt>
              </c:numCache>
            </c:numRef>
          </c:cat>
          <c:val>
            <c:numRef>
              <c:f>multiTimeline!$B$4:$B$55</c:f>
              <c:numCache>
                <c:formatCode>General</c:formatCode>
                <c:ptCount val="52"/>
                <c:pt idx="0">
                  <c:v>100</c:v>
                </c:pt>
                <c:pt idx="1">
                  <c:v>98</c:v>
                </c:pt>
                <c:pt idx="2">
                  <c:v>76</c:v>
                </c:pt>
                <c:pt idx="3">
                  <c:v>72</c:v>
                </c:pt>
                <c:pt idx="4">
                  <c:v>73</c:v>
                </c:pt>
                <c:pt idx="5">
                  <c:v>74</c:v>
                </c:pt>
                <c:pt idx="6">
                  <c:v>70</c:v>
                </c:pt>
                <c:pt idx="7">
                  <c:v>64</c:v>
                </c:pt>
                <c:pt idx="8">
                  <c:v>62</c:v>
                </c:pt>
                <c:pt idx="9">
                  <c:v>55</c:v>
                </c:pt>
                <c:pt idx="10">
                  <c:v>53</c:v>
                </c:pt>
                <c:pt idx="11">
                  <c:v>54</c:v>
                </c:pt>
                <c:pt idx="12">
                  <c:v>55</c:v>
                </c:pt>
                <c:pt idx="13">
                  <c:v>58</c:v>
                </c:pt>
                <c:pt idx="14">
                  <c:v>51</c:v>
                </c:pt>
                <c:pt idx="15">
                  <c:v>50</c:v>
                </c:pt>
                <c:pt idx="16">
                  <c:v>53</c:v>
                </c:pt>
                <c:pt idx="17">
                  <c:v>60</c:v>
                </c:pt>
                <c:pt idx="18">
                  <c:v>60</c:v>
                </c:pt>
                <c:pt idx="19">
                  <c:v>53</c:v>
                </c:pt>
                <c:pt idx="20">
                  <c:v>50</c:v>
                </c:pt>
                <c:pt idx="21">
                  <c:v>50</c:v>
                </c:pt>
                <c:pt idx="22">
                  <c:v>52</c:v>
                </c:pt>
                <c:pt idx="23">
                  <c:v>48</c:v>
                </c:pt>
                <c:pt idx="24">
                  <c:v>51</c:v>
                </c:pt>
                <c:pt idx="25">
                  <c:v>49</c:v>
                </c:pt>
                <c:pt idx="26">
                  <c:v>49</c:v>
                </c:pt>
                <c:pt idx="27">
                  <c:v>45</c:v>
                </c:pt>
                <c:pt idx="28">
                  <c:v>48</c:v>
                </c:pt>
                <c:pt idx="29">
                  <c:v>48</c:v>
                </c:pt>
                <c:pt idx="30">
                  <c:v>50</c:v>
                </c:pt>
                <c:pt idx="31">
                  <c:v>51</c:v>
                </c:pt>
                <c:pt idx="32">
                  <c:v>51</c:v>
                </c:pt>
                <c:pt idx="33">
                  <c:v>52</c:v>
                </c:pt>
                <c:pt idx="34">
                  <c:v>54</c:v>
                </c:pt>
                <c:pt idx="35">
                  <c:v>52</c:v>
                </c:pt>
                <c:pt idx="36">
                  <c:v>50</c:v>
                </c:pt>
                <c:pt idx="37">
                  <c:v>53</c:v>
                </c:pt>
                <c:pt idx="38">
                  <c:v>53</c:v>
                </c:pt>
                <c:pt idx="39">
                  <c:v>51</c:v>
                </c:pt>
                <c:pt idx="40">
                  <c:v>51</c:v>
                </c:pt>
                <c:pt idx="41">
                  <c:v>51</c:v>
                </c:pt>
                <c:pt idx="42">
                  <c:v>51</c:v>
                </c:pt>
                <c:pt idx="43">
                  <c:v>55</c:v>
                </c:pt>
                <c:pt idx="44">
                  <c:v>52</c:v>
                </c:pt>
                <c:pt idx="45">
                  <c:v>51</c:v>
                </c:pt>
                <c:pt idx="46">
                  <c:v>47</c:v>
                </c:pt>
                <c:pt idx="47">
                  <c:v>47</c:v>
                </c:pt>
                <c:pt idx="48">
                  <c:v>43</c:v>
                </c:pt>
                <c:pt idx="49">
                  <c:v>43</c:v>
                </c:pt>
                <c:pt idx="50">
                  <c:v>45</c:v>
                </c:pt>
                <c:pt idx="51">
                  <c:v>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E0C-4B49-ABC4-36D97F2155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126840"/>
        <c:axId val="469125664"/>
      </c:lineChart>
      <c:dateAx>
        <c:axId val="46912684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69125664"/>
        <c:crosses val="autoZero"/>
        <c:auto val="1"/>
        <c:lblOffset val="100"/>
        <c:baseTimeUnit val="days"/>
      </c:dateAx>
      <c:valAx>
        <c:axId val="469125664"/>
        <c:scaling>
          <c:orientation val="minMax"/>
          <c:max val="100"/>
          <c:min val="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69126840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Web search for term "Fitness Studio" (in 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numRef>
              <c:f>multiTimeline!$A$4:$A$55</c:f>
              <c:numCache>
                <c:formatCode>m/d/yyyy</c:formatCode>
                <c:ptCount val="52"/>
                <c:pt idx="0">
                  <c:v>44563</c:v>
                </c:pt>
                <c:pt idx="1">
                  <c:v>44570</c:v>
                </c:pt>
                <c:pt idx="2">
                  <c:v>44577</c:v>
                </c:pt>
                <c:pt idx="3">
                  <c:v>44584</c:v>
                </c:pt>
                <c:pt idx="4">
                  <c:v>44591</c:v>
                </c:pt>
                <c:pt idx="5">
                  <c:v>44598</c:v>
                </c:pt>
                <c:pt idx="6">
                  <c:v>44605</c:v>
                </c:pt>
                <c:pt idx="7">
                  <c:v>44612</c:v>
                </c:pt>
                <c:pt idx="8">
                  <c:v>44619</c:v>
                </c:pt>
                <c:pt idx="9">
                  <c:v>44626</c:v>
                </c:pt>
                <c:pt idx="10">
                  <c:v>44633</c:v>
                </c:pt>
                <c:pt idx="11">
                  <c:v>44640</c:v>
                </c:pt>
                <c:pt idx="12">
                  <c:v>44647</c:v>
                </c:pt>
                <c:pt idx="13">
                  <c:v>44654</c:v>
                </c:pt>
                <c:pt idx="14">
                  <c:v>44661</c:v>
                </c:pt>
                <c:pt idx="15">
                  <c:v>44668</c:v>
                </c:pt>
                <c:pt idx="16">
                  <c:v>44675</c:v>
                </c:pt>
                <c:pt idx="17">
                  <c:v>44682</c:v>
                </c:pt>
                <c:pt idx="18">
                  <c:v>44689</c:v>
                </c:pt>
                <c:pt idx="19">
                  <c:v>44696</c:v>
                </c:pt>
                <c:pt idx="20">
                  <c:v>44703</c:v>
                </c:pt>
                <c:pt idx="21">
                  <c:v>44710</c:v>
                </c:pt>
                <c:pt idx="22">
                  <c:v>44717</c:v>
                </c:pt>
                <c:pt idx="23">
                  <c:v>44724</c:v>
                </c:pt>
                <c:pt idx="24">
                  <c:v>44731</c:v>
                </c:pt>
                <c:pt idx="25">
                  <c:v>44738</c:v>
                </c:pt>
                <c:pt idx="26">
                  <c:v>44745</c:v>
                </c:pt>
                <c:pt idx="27">
                  <c:v>44752</c:v>
                </c:pt>
                <c:pt idx="28">
                  <c:v>44759</c:v>
                </c:pt>
                <c:pt idx="29">
                  <c:v>44766</c:v>
                </c:pt>
                <c:pt idx="30">
                  <c:v>44773</c:v>
                </c:pt>
                <c:pt idx="31">
                  <c:v>44780</c:v>
                </c:pt>
                <c:pt idx="32">
                  <c:v>44787</c:v>
                </c:pt>
                <c:pt idx="33">
                  <c:v>44794</c:v>
                </c:pt>
                <c:pt idx="34">
                  <c:v>44801</c:v>
                </c:pt>
                <c:pt idx="35">
                  <c:v>44808</c:v>
                </c:pt>
                <c:pt idx="36">
                  <c:v>44815</c:v>
                </c:pt>
                <c:pt idx="37">
                  <c:v>44822</c:v>
                </c:pt>
                <c:pt idx="38">
                  <c:v>44829</c:v>
                </c:pt>
                <c:pt idx="39">
                  <c:v>44836</c:v>
                </c:pt>
                <c:pt idx="40">
                  <c:v>44843</c:v>
                </c:pt>
                <c:pt idx="41">
                  <c:v>44850</c:v>
                </c:pt>
                <c:pt idx="42">
                  <c:v>44857</c:v>
                </c:pt>
                <c:pt idx="43">
                  <c:v>44864</c:v>
                </c:pt>
                <c:pt idx="44">
                  <c:v>44871</c:v>
                </c:pt>
                <c:pt idx="45">
                  <c:v>44878</c:v>
                </c:pt>
                <c:pt idx="46">
                  <c:v>44885</c:v>
                </c:pt>
                <c:pt idx="47">
                  <c:v>44892</c:v>
                </c:pt>
                <c:pt idx="48">
                  <c:v>44899</c:v>
                </c:pt>
                <c:pt idx="49">
                  <c:v>44906</c:v>
                </c:pt>
                <c:pt idx="50">
                  <c:v>44913</c:v>
                </c:pt>
                <c:pt idx="51">
                  <c:v>44920</c:v>
                </c:pt>
              </c:numCache>
            </c:numRef>
          </c:cat>
          <c:val>
            <c:numRef>
              <c:f>multiTimeline!$B$4:$B$55</c:f>
              <c:numCache>
                <c:formatCode>General</c:formatCode>
                <c:ptCount val="52"/>
                <c:pt idx="0">
                  <c:v>100</c:v>
                </c:pt>
                <c:pt idx="1">
                  <c:v>98</c:v>
                </c:pt>
                <c:pt idx="2">
                  <c:v>76</c:v>
                </c:pt>
                <c:pt idx="3">
                  <c:v>72</c:v>
                </c:pt>
                <c:pt idx="4">
                  <c:v>73</c:v>
                </c:pt>
                <c:pt idx="5">
                  <c:v>74</c:v>
                </c:pt>
                <c:pt idx="6">
                  <c:v>70</c:v>
                </c:pt>
                <c:pt idx="7">
                  <c:v>64</c:v>
                </c:pt>
                <c:pt idx="8">
                  <c:v>62</c:v>
                </c:pt>
                <c:pt idx="9">
                  <c:v>55</c:v>
                </c:pt>
                <c:pt idx="10">
                  <c:v>53</c:v>
                </c:pt>
                <c:pt idx="11">
                  <c:v>54</c:v>
                </c:pt>
                <c:pt idx="12">
                  <c:v>55</c:v>
                </c:pt>
                <c:pt idx="13">
                  <c:v>58</c:v>
                </c:pt>
                <c:pt idx="14">
                  <c:v>51</c:v>
                </c:pt>
                <c:pt idx="15">
                  <c:v>50</c:v>
                </c:pt>
                <c:pt idx="16">
                  <c:v>53</c:v>
                </c:pt>
                <c:pt idx="17">
                  <c:v>60</c:v>
                </c:pt>
                <c:pt idx="18">
                  <c:v>60</c:v>
                </c:pt>
                <c:pt idx="19">
                  <c:v>53</c:v>
                </c:pt>
                <c:pt idx="20">
                  <c:v>50</c:v>
                </c:pt>
                <c:pt idx="21">
                  <c:v>50</c:v>
                </c:pt>
                <c:pt idx="22">
                  <c:v>52</c:v>
                </c:pt>
                <c:pt idx="23">
                  <c:v>48</c:v>
                </c:pt>
                <c:pt idx="24">
                  <c:v>51</c:v>
                </c:pt>
                <c:pt idx="25">
                  <c:v>49</c:v>
                </c:pt>
                <c:pt idx="26">
                  <c:v>49</c:v>
                </c:pt>
                <c:pt idx="27">
                  <c:v>45</c:v>
                </c:pt>
                <c:pt idx="28">
                  <c:v>48</c:v>
                </c:pt>
                <c:pt idx="29">
                  <c:v>48</c:v>
                </c:pt>
                <c:pt idx="30">
                  <c:v>50</c:v>
                </c:pt>
                <c:pt idx="31">
                  <c:v>51</c:v>
                </c:pt>
                <c:pt idx="32">
                  <c:v>51</c:v>
                </c:pt>
                <c:pt idx="33">
                  <c:v>52</c:v>
                </c:pt>
                <c:pt idx="34">
                  <c:v>54</c:v>
                </c:pt>
                <c:pt idx="35">
                  <c:v>52</c:v>
                </c:pt>
                <c:pt idx="36">
                  <c:v>50</c:v>
                </c:pt>
                <c:pt idx="37">
                  <c:v>53</c:v>
                </c:pt>
                <c:pt idx="38">
                  <c:v>53</c:v>
                </c:pt>
                <c:pt idx="39">
                  <c:v>51</c:v>
                </c:pt>
                <c:pt idx="40">
                  <c:v>51</c:v>
                </c:pt>
                <c:pt idx="41">
                  <c:v>51</c:v>
                </c:pt>
                <c:pt idx="42">
                  <c:v>51</c:v>
                </c:pt>
                <c:pt idx="43">
                  <c:v>55</c:v>
                </c:pt>
                <c:pt idx="44">
                  <c:v>52</c:v>
                </c:pt>
                <c:pt idx="45">
                  <c:v>51</c:v>
                </c:pt>
                <c:pt idx="46">
                  <c:v>47</c:v>
                </c:pt>
                <c:pt idx="47">
                  <c:v>47</c:v>
                </c:pt>
                <c:pt idx="48">
                  <c:v>43</c:v>
                </c:pt>
                <c:pt idx="49">
                  <c:v>43</c:v>
                </c:pt>
                <c:pt idx="50">
                  <c:v>45</c:v>
                </c:pt>
                <c:pt idx="51">
                  <c:v>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0E-4C45-9F7A-D59BCB9C36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126840"/>
        <c:axId val="469125664"/>
      </c:lineChart>
      <c:dateAx>
        <c:axId val="46912684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69125664"/>
        <c:crosses val="autoZero"/>
        <c:auto val="1"/>
        <c:lblOffset val="100"/>
        <c:baseTimeUnit val="days"/>
      </c:dateAx>
      <c:valAx>
        <c:axId val="469125664"/>
        <c:scaling>
          <c:orientation val="minMax"/>
          <c:max val="100"/>
          <c:min val="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69126840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Web search for term "Fitness Studio" (in 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numRef>
              <c:f>multiTimeline!$A$4:$A$55</c:f>
              <c:numCache>
                <c:formatCode>m/d/yyyy</c:formatCode>
                <c:ptCount val="52"/>
                <c:pt idx="0">
                  <c:v>44563</c:v>
                </c:pt>
                <c:pt idx="1">
                  <c:v>44570</c:v>
                </c:pt>
                <c:pt idx="2">
                  <c:v>44577</c:v>
                </c:pt>
                <c:pt idx="3">
                  <c:v>44584</c:v>
                </c:pt>
                <c:pt idx="4">
                  <c:v>44591</c:v>
                </c:pt>
                <c:pt idx="5">
                  <c:v>44598</c:v>
                </c:pt>
                <c:pt idx="6">
                  <c:v>44605</c:v>
                </c:pt>
                <c:pt idx="7">
                  <c:v>44612</c:v>
                </c:pt>
                <c:pt idx="8">
                  <c:v>44619</c:v>
                </c:pt>
                <c:pt idx="9">
                  <c:v>44626</c:v>
                </c:pt>
                <c:pt idx="10">
                  <c:v>44633</c:v>
                </c:pt>
                <c:pt idx="11">
                  <c:v>44640</c:v>
                </c:pt>
                <c:pt idx="12">
                  <c:v>44647</c:v>
                </c:pt>
                <c:pt idx="13">
                  <c:v>44654</c:v>
                </c:pt>
                <c:pt idx="14">
                  <c:v>44661</c:v>
                </c:pt>
                <c:pt idx="15">
                  <c:v>44668</c:v>
                </c:pt>
                <c:pt idx="16">
                  <c:v>44675</c:v>
                </c:pt>
                <c:pt idx="17">
                  <c:v>44682</c:v>
                </c:pt>
                <c:pt idx="18">
                  <c:v>44689</c:v>
                </c:pt>
                <c:pt idx="19">
                  <c:v>44696</c:v>
                </c:pt>
                <c:pt idx="20">
                  <c:v>44703</c:v>
                </c:pt>
                <c:pt idx="21">
                  <c:v>44710</c:v>
                </c:pt>
                <c:pt idx="22">
                  <c:v>44717</c:v>
                </c:pt>
                <c:pt idx="23">
                  <c:v>44724</c:v>
                </c:pt>
                <c:pt idx="24">
                  <c:v>44731</c:v>
                </c:pt>
                <c:pt idx="25">
                  <c:v>44738</c:v>
                </c:pt>
                <c:pt idx="26">
                  <c:v>44745</c:v>
                </c:pt>
                <c:pt idx="27">
                  <c:v>44752</c:v>
                </c:pt>
                <c:pt idx="28">
                  <c:v>44759</c:v>
                </c:pt>
                <c:pt idx="29">
                  <c:v>44766</c:v>
                </c:pt>
                <c:pt idx="30">
                  <c:v>44773</c:v>
                </c:pt>
                <c:pt idx="31">
                  <c:v>44780</c:v>
                </c:pt>
                <c:pt idx="32">
                  <c:v>44787</c:v>
                </c:pt>
                <c:pt idx="33">
                  <c:v>44794</c:v>
                </c:pt>
                <c:pt idx="34">
                  <c:v>44801</c:v>
                </c:pt>
                <c:pt idx="35">
                  <c:v>44808</c:v>
                </c:pt>
                <c:pt idx="36">
                  <c:v>44815</c:v>
                </c:pt>
                <c:pt idx="37">
                  <c:v>44822</c:v>
                </c:pt>
                <c:pt idx="38">
                  <c:v>44829</c:v>
                </c:pt>
                <c:pt idx="39">
                  <c:v>44836</c:v>
                </c:pt>
                <c:pt idx="40">
                  <c:v>44843</c:v>
                </c:pt>
                <c:pt idx="41">
                  <c:v>44850</c:v>
                </c:pt>
                <c:pt idx="42">
                  <c:v>44857</c:v>
                </c:pt>
                <c:pt idx="43">
                  <c:v>44864</c:v>
                </c:pt>
                <c:pt idx="44">
                  <c:v>44871</c:v>
                </c:pt>
                <c:pt idx="45">
                  <c:v>44878</c:v>
                </c:pt>
                <c:pt idx="46">
                  <c:v>44885</c:v>
                </c:pt>
                <c:pt idx="47">
                  <c:v>44892</c:v>
                </c:pt>
                <c:pt idx="48">
                  <c:v>44899</c:v>
                </c:pt>
                <c:pt idx="49">
                  <c:v>44906</c:v>
                </c:pt>
                <c:pt idx="50">
                  <c:v>44913</c:v>
                </c:pt>
                <c:pt idx="51">
                  <c:v>44920</c:v>
                </c:pt>
              </c:numCache>
            </c:numRef>
          </c:cat>
          <c:val>
            <c:numRef>
              <c:f>multiTimeline!$B$4:$B$55</c:f>
              <c:numCache>
                <c:formatCode>General</c:formatCode>
                <c:ptCount val="52"/>
                <c:pt idx="0">
                  <c:v>100</c:v>
                </c:pt>
                <c:pt idx="1">
                  <c:v>98</c:v>
                </c:pt>
                <c:pt idx="2">
                  <c:v>76</c:v>
                </c:pt>
                <c:pt idx="3">
                  <c:v>72</c:v>
                </c:pt>
                <c:pt idx="4">
                  <c:v>73</c:v>
                </c:pt>
                <c:pt idx="5">
                  <c:v>74</c:v>
                </c:pt>
                <c:pt idx="6">
                  <c:v>70</c:v>
                </c:pt>
                <c:pt idx="7">
                  <c:v>64</c:v>
                </c:pt>
                <c:pt idx="8">
                  <c:v>62</c:v>
                </c:pt>
                <c:pt idx="9">
                  <c:v>55</c:v>
                </c:pt>
                <c:pt idx="10">
                  <c:v>53</c:v>
                </c:pt>
                <c:pt idx="11">
                  <c:v>54</c:v>
                </c:pt>
                <c:pt idx="12">
                  <c:v>55</c:v>
                </c:pt>
                <c:pt idx="13">
                  <c:v>58</c:v>
                </c:pt>
                <c:pt idx="14">
                  <c:v>51</c:v>
                </c:pt>
                <c:pt idx="15">
                  <c:v>50</c:v>
                </c:pt>
                <c:pt idx="16">
                  <c:v>53</c:v>
                </c:pt>
                <c:pt idx="17">
                  <c:v>60</c:v>
                </c:pt>
                <c:pt idx="18">
                  <c:v>60</c:v>
                </c:pt>
                <c:pt idx="19">
                  <c:v>53</c:v>
                </c:pt>
                <c:pt idx="20">
                  <c:v>50</c:v>
                </c:pt>
                <c:pt idx="21">
                  <c:v>50</c:v>
                </c:pt>
                <c:pt idx="22">
                  <c:v>52</c:v>
                </c:pt>
                <c:pt idx="23">
                  <c:v>48</c:v>
                </c:pt>
                <c:pt idx="24">
                  <c:v>51</c:v>
                </c:pt>
                <c:pt idx="25">
                  <c:v>49</c:v>
                </c:pt>
                <c:pt idx="26">
                  <c:v>49</c:v>
                </c:pt>
                <c:pt idx="27">
                  <c:v>45</c:v>
                </c:pt>
                <c:pt idx="28">
                  <c:v>48</c:v>
                </c:pt>
                <c:pt idx="29">
                  <c:v>48</c:v>
                </c:pt>
                <c:pt idx="30">
                  <c:v>50</c:v>
                </c:pt>
                <c:pt idx="31">
                  <c:v>51</c:v>
                </c:pt>
                <c:pt idx="32">
                  <c:v>51</c:v>
                </c:pt>
                <c:pt idx="33">
                  <c:v>52</c:v>
                </c:pt>
                <c:pt idx="34">
                  <c:v>54</c:v>
                </c:pt>
                <c:pt idx="35">
                  <c:v>52</c:v>
                </c:pt>
                <c:pt idx="36">
                  <c:v>50</c:v>
                </c:pt>
                <c:pt idx="37">
                  <c:v>53</c:v>
                </c:pt>
                <c:pt idx="38">
                  <c:v>53</c:v>
                </c:pt>
                <c:pt idx="39">
                  <c:v>51</c:v>
                </c:pt>
                <c:pt idx="40">
                  <c:v>51</c:v>
                </c:pt>
                <c:pt idx="41">
                  <c:v>51</c:v>
                </c:pt>
                <c:pt idx="42">
                  <c:v>51</c:v>
                </c:pt>
                <c:pt idx="43">
                  <c:v>55</c:v>
                </c:pt>
                <c:pt idx="44">
                  <c:v>52</c:v>
                </c:pt>
                <c:pt idx="45">
                  <c:v>51</c:v>
                </c:pt>
                <c:pt idx="46">
                  <c:v>47</c:v>
                </c:pt>
                <c:pt idx="47">
                  <c:v>47</c:v>
                </c:pt>
                <c:pt idx="48">
                  <c:v>43</c:v>
                </c:pt>
                <c:pt idx="49">
                  <c:v>43</c:v>
                </c:pt>
                <c:pt idx="50">
                  <c:v>45</c:v>
                </c:pt>
                <c:pt idx="51">
                  <c:v>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4B-4CCA-BD57-79CE542746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126840"/>
        <c:axId val="469125664"/>
      </c:lineChart>
      <c:dateAx>
        <c:axId val="46912684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69125664"/>
        <c:crosses val="autoZero"/>
        <c:auto val="1"/>
        <c:lblOffset val="100"/>
        <c:baseTimeUnit val="days"/>
      </c:dateAx>
      <c:valAx>
        <c:axId val="469125664"/>
        <c:scaling>
          <c:orientation val="minMax"/>
          <c:max val="100"/>
          <c:min val="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69126840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6.svg"/><Relationship Id="rId16" Type="http://schemas.openxmlformats.org/officeDocument/2006/relationships/image" Target="../media/image20.svg"/><Relationship Id="rId20" Type="http://schemas.openxmlformats.org/officeDocument/2006/relationships/image" Target="../media/image24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19" Type="http://schemas.openxmlformats.org/officeDocument/2006/relationships/image" Target="../media/image23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6.svg"/><Relationship Id="rId16" Type="http://schemas.openxmlformats.org/officeDocument/2006/relationships/image" Target="../media/image20.svg"/><Relationship Id="rId20" Type="http://schemas.openxmlformats.org/officeDocument/2006/relationships/image" Target="../media/image24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19" Type="http://schemas.openxmlformats.org/officeDocument/2006/relationships/image" Target="../media/image23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6.svg"/><Relationship Id="rId16" Type="http://schemas.openxmlformats.org/officeDocument/2006/relationships/image" Target="../media/image20.svg"/><Relationship Id="rId20" Type="http://schemas.openxmlformats.org/officeDocument/2006/relationships/image" Target="../media/image24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19" Type="http://schemas.openxmlformats.org/officeDocument/2006/relationships/image" Target="../media/image23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6.svg"/><Relationship Id="rId16" Type="http://schemas.openxmlformats.org/officeDocument/2006/relationships/image" Target="../media/image20.svg"/><Relationship Id="rId20" Type="http://schemas.openxmlformats.org/officeDocument/2006/relationships/image" Target="../media/image24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19" Type="http://schemas.openxmlformats.org/officeDocument/2006/relationships/image" Target="../media/image23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6.svg"/><Relationship Id="rId16" Type="http://schemas.openxmlformats.org/officeDocument/2006/relationships/image" Target="../media/image20.svg"/><Relationship Id="rId20" Type="http://schemas.openxmlformats.org/officeDocument/2006/relationships/image" Target="../media/image24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19" Type="http://schemas.openxmlformats.org/officeDocument/2006/relationships/image" Target="../media/image23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6.svg"/><Relationship Id="rId16" Type="http://schemas.openxmlformats.org/officeDocument/2006/relationships/image" Target="../media/image20.svg"/><Relationship Id="rId20" Type="http://schemas.openxmlformats.org/officeDocument/2006/relationships/image" Target="../media/image24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19" Type="http://schemas.openxmlformats.org/officeDocument/2006/relationships/image" Target="../media/image23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579766-A1D9-4478-BC2B-399CFE3724B0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F927FB9-C76F-4C8E-BACA-6DCA096F41D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1600">
              <a:solidFill>
                <a:srgbClr val="242424"/>
              </a:solidFill>
            </a:rPr>
            <a:t>You train with a plan and therefore more effectively</a:t>
          </a:r>
          <a:endParaRPr lang="de-DE" sz="1600">
            <a:solidFill>
              <a:srgbClr val="242424"/>
            </a:solidFill>
          </a:endParaRPr>
        </a:p>
      </dgm:t>
    </dgm:pt>
    <dgm:pt modelId="{F790F447-C755-4261-916F-4CA074AE5C1C}" type="parTrans" cxnId="{6A83BA70-5541-4A59-8E86-076712B28E9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0F446610-1F74-47B1-B2B3-BB0B76746AF4}" type="sibTrans" cxnId="{6A83BA70-5541-4A59-8E86-076712B28E9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5FCF9A71-B654-4A7B-BB4C-4414C1904661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can fully concentrate on your training</a:t>
          </a:r>
        </a:p>
      </dgm:t>
    </dgm:pt>
    <dgm:pt modelId="{5EE008DD-D303-475E-9117-D7965FA822EF}" type="parTrans" cxnId="{C9593106-8FA0-4713-B1F5-0E3D3E120B68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A004BC3E-8695-461D-BE3B-01856B1F85B1}" type="sibTrans" cxnId="{C9593106-8FA0-4713-B1F5-0E3D3E120B68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5CDE16C5-18F4-4882-B47C-34B0665DB21A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do not rest on a fake progression</a:t>
          </a:r>
        </a:p>
      </dgm:t>
    </dgm:pt>
    <dgm:pt modelId="{91E7C608-4B83-486D-A3DB-21D6DF7D5D31}" type="parTrans" cxnId="{53BCE5E4-BF8B-48FA-A124-956C68E3D317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3329F298-FD9F-49FD-8020-BA27308D14D1}" type="sibTrans" cxnId="{53BCE5E4-BF8B-48FA-A124-956C68E3D317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AD87B1BC-61FE-44DD-82BC-06FD3F188587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hurt yourself less often</a:t>
          </a:r>
        </a:p>
      </dgm:t>
    </dgm:pt>
    <dgm:pt modelId="{E473ED90-EA53-4DAB-9D4C-DE3846E5F54A}" type="parTrans" cxnId="{08A03674-9105-43B6-808B-3AFBE115667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0461C08B-1F35-4125-913E-29A39AAD9E16}" type="sibTrans" cxnId="{08A03674-9105-43B6-808B-3AFBE115667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38C316D6-9898-4CB2-83D8-E6EC2FE255A9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find out the best training time for you</a:t>
          </a:r>
        </a:p>
      </dgm:t>
    </dgm:pt>
    <dgm:pt modelId="{EA0B8FEF-8E73-4628-9E6C-6268E4E794B5}" type="parTrans" cxnId="{06721DF3-F2EA-4EBA-BD3B-B53A5BCEDF7A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F9FF0681-0AA4-4E1E-9B9A-63F9D2C01B0F}" type="sibTrans" cxnId="{06721DF3-F2EA-4EBA-BD3B-B53A5BCEDF7A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75982650-C731-4728-A823-E54E73426D5C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are less likely to be disappointed</a:t>
          </a:r>
        </a:p>
      </dgm:t>
    </dgm:pt>
    <dgm:pt modelId="{0D568928-9B4D-4DFD-8B94-61224539111F}" type="parTrans" cxnId="{88120D49-6E5E-45A0-9F0A-C4AB8A9636BE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D442DADA-4585-4B72-87EA-7C11A01E7F10}" type="sibTrans" cxnId="{88120D49-6E5E-45A0-9F0A-C4AB8A9636BE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660E20EE-F784-476E-9621-C64280B5D050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can see if you are improving or stagnating, you can quickly figure out what you need to do to improve</a:t>
          </a:r>
        </a:p>
      </dgm:t>
    </dgm:pt>
    <dgm:pt modelId="{E60BE7D2-FE45-493D-8B3F-001993AB0DC8}" type="parTrans" cxnId="{F2B29F16-599E-4C4B-8EA4-8558AF5B7E1B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8C6082BF-71EC-48DA-A5BD-0A3553AB4F63}" type="sibTrans" cxnId="{F2B29F16-599E-4C4B-8EA4-8558AF5B7E1B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DA1EB338-52B1-44CF-8CC5-0FF6A00D442F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train harder</a:t>
          </a:r>
        </a:p>
      </dgm:t>
    </dgm:pt>
    <dgm:pt modelId="{D42946C6-4462-4D2E-8D78-B4DC77728EC9}" type="parTrans" cxnId="{378E3143-0FD6-4004-B4C7-D20CCEEE8AB9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63F3D1F8-6CF7-4CAF-89E6-5D3FCB32BFC1}" type="sibTrans" cxnId="{378E3143-0FD6-4004-B4C7-D20CCEEE8AB9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399914D2-A789-4DE7-B00A-EBEB06D37D0F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can train according to complex progression</a:t>
          </a:r>
          <a:endParaRPr lang="de-DE" sz="1600">
            <a:solidFill>
              <a:srgbClr val="242424"/>
            </a:solidFill>
          </a:endParaRPr>
        </a:p>
      </dgm:t>
    </dgm:pt>
    <dgm:pt modelId="{ED482902-2482-49A4-AA27-C2E90D6F190B}" type="parTrans" cxnId="{A91FCAA8-F3A7-48AD-8EA1-EC294FEEDD56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6B608E3D-57C4-4449-9962-B0FF284257C5}" type="sibTrans" cxnId="{A91FCAA8-F3A7-48AD-8EA1-EC294FEEDD56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5CD96611-FDA9-47A6-B0F6-88B39340EFBE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don't train in the "wrong" rep ranges</a:t>
          </a:r>
        </a:p>
      </dgm:t>
    </dgm:pt>
    <dgm:pt modelId="{122275B6-1F29-4D5A-85BA-432F4CFAABD7}" type="parTrans" cxnId="{FBB300E5-ACBE-47F1-B9B8-AA00FD7D429E}">
      <dgm:prSet/>
      <dgm:spPr/>
      <dgm:t>
        <a:bodyPr/>
        <a:lstStyle/>
        <a:p>
          <a:endParaRPr lang="de-DE" sz="2400"/>
        </a:p>
      </dgm:t>
    </dgm:pt>
    <dgm:pt modelId="{F2BFBABA-76E8-468A-8FFE-CE77D0671441}" type="sibTrans" cxnId="{FBB300E5-ACBE-47F1-B9B8-AA00FD7D429E}">
      <dgm:prSet/>
      <dgm:spPr/>
      <dgm:t>
        <a:bodyPr/>
        <a:lstStyle/>
        <a:p>
          <a:endParaRPr lang="de-DE" sz="2400"/>
        </a:p>
      </dgm:t>
    </dgm:pt>
    <dgm:pt modelId="{F34E07D9-CC4B-422D-BF4A-68061F53E220}" type="pres">
      <dgm:prSet presAssocID="{77579766-A1D9-4478-BC2B-399CFE3724B0}" presName="linear" presStyleCnt="0">
        <dgm:presLayoutVars>
          <dgm:dir/>
          <dgm:resizeHandles val="exact"/>
        </dgm:presLayoutVars>
      </dgm:prSet>
      <dgm:spPr/>
    </dgm:pt>
    <dgm:pt modelId="{EE1DF1FC-B455-4D75-B5E9-84ABACFE9C69}" type="pres">
      <dgm:prSet presAssocID="{9F927FB9-C76F-4C8E-BACA-6DCA096F41D1}" presName="comp" presStyleCnt="0"/>
      <dgm:spPr/>
    </dgm:pt>
    <dgm:pt modelId="{ADD7DDA6-295D-4CD5-ADF2-8A1EE55669A9}" type="pres">
      <dgm:prSet presAssocID="{9F927FB9-C76F-4C8E-BACA-6DCA096F41D1}" presName="box" presStyleLbl="node1" presStyleIdx="0" presStyleCnt="10"/>
      <dgm:spPr/>
    </dgm:pt>
    <dgm:pt modelId="{2E708C7B-E398-4BB8-8318-610E97B94EE4}" type="pres">
      <dgm:prSet presAssocID="{9F927FB9-C76F-4C8E-BACA-6DCA096F41D1}" presName="img" presStyleLbl="fgImgPlace1" presStyleIdx="0" presStyleCnt="10" custScaleX="9464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53000" b="-153000"/>
          </a:stretch>
        </a:blipFill>
      </dgm:spPr>
      <dgm:extLst>
        <a:ext uri="{E40237B7-FDA0-4F09-8148-C483321AD2D9}">
          <dgm14:cNvPr xmlns:dgm14="http://schemas.microsoft.com/office/drawing/2010/diagram" id="0" name="" descr="Volltreffer Silhouette"/>
        </a:ext>
      </dgm:extLst>
    </dgm:pt>
    <dgm:pt modelId="{E599BB76-7BD5-4D3A-82BF-D316820DC5B5}" type="pres">
      <dgm:prSet presAssocID="{9F927FB9-C76F-4C8E-BACA-6DCA096F41D1}" presName="text" presStyleLbl="node1" presStyleIdx="0" presStyleCnt="10">
        <dgm:presLayoutVars>
          <dgm:bulletEnabled val="1"/>
        </dgm:presLayoutVars>
      </dgm:prSet>
      <dgm:spPr/>
    </dgm:pt>
    <dgm:pt modelId="{DBE3C135-1CF2-4FD1-A3E2-2C3693D138F2}" type="pres">
      <dgm:prSet presAssocID="{0F446610-1F74-47B1-B2B3-BB0B76746AF4}" presName="spacer" presStyleCnt="0"/>
      <dgm:spPr/>
    </dgm:pt>
    <dgm:pt modelId="{47435C19-89F8-4D31-938E-4F0B89CB6E3C}" type="pres">
      <dgm:prSet presAssocID="{5FCF9A71-B654-4A7B-BB4C-4414C1904661}" presName="comp" presStyleCnt="0"/>
      <dgm:spPr/>
    </dgm:pt>
    <dgm:pt modelId="{57F51B1D-5B19-48E4-9734-AB88B60925B9}" type="pres">
      <dgm:prSet presAssocID="{5FCF9A71-B654-4A7B-BB4C-4414C1904661}" presName="box" presStyleLbl="node1" presStyleIdx="1" presStyleCnt="10"/>
      <dgm:spPr/>
    </dgm:pt>
    <dgm:pt modelId="{362A3AC2-D65C-4933-B245-E427821E2D6E}" type="pres">
      <dgm:prSet presAssocID="{5FCF9A71-B654-4A7B-BB4C-4414C1904661}" presName="img" presStyleLbl="fgImgPlace1" presStyleIdx="1" presStyleCnt="10" custLinFactNeighborY="0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Gehirn im Kopf Silhouette"/>
        </a:ext>
      </dgm:extLst>
    </dgm:pt>
    <dgm:pt modelId="{1B71D64F-1663-4F6F-9CF6-AE4AB7C4C934}" type="pres">
      <dgm:prSet presAssocID="{5FCF9A71-B654-4A7B-BB4C-4414C1904661}" presName="text" presStyleLbl="node1" presStyleIdx="1" presStyleCnt="10">
        <dgm:presLayoutVars>
          <dgm:bulletEnabled val="1"/>
        </dgm:presLayoutVars>
      </dgm:prSet>
      <dgm:spPr/>
    </dgm:pt>
    <dgm:pt modelId="{EF6B139E-1E85-456F-95B4-1A72A58424CF}" type="pres">
      <dgm:prSet presAssocID="{A004BC3E-8695-461D-BE3B-01856B1F85B1}" presName="spacer" presStyleCnt="0"/>
      <dgm:spPr/>
    </dgm:pt>
    <dgm:pt modelId="{946CEE4C-D96C-453C-A3D4-2D808DFB0D11}" type="pres">
      <dgm:prSet presAssocID="{5CDE16C5-18F4-4882-B47C-34B0665DB21A}" presName="comp" presStyleCnt="0"/>
      <dgm:spPr/>
    </dgm:pt>
    <dgm:pt modelId="{9B3EF70B-8195-4FFB-A2D9-C204A36B3F19}" type="pres">
      <dgm:prSet presAssocID="{5CDE16C5-18F4-4882-B47C-34B0665DB21A}" presName="box" presStyleLbl="node1" presStyleIdx="2" presStyleCnt="10"/>
      <dgm:spPr/>
    </dgm:pt>
    <dgm:pt modelId="{992CC212-600D-4440-B6A2-52C2E4ECE3A2}" type="pres">
      <dgm:prSet presAssocID="{5CDE16C5-18F4-4882-B47C-34B0665DB21A}" presName="img" presStyleLbl="fgImgPlace1" presStyleIdx="2" presStyleCnt="10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Marke Kreuz Silhouette"/>
        </a:ext>
      </dgm:extLst>
    </dgm:pt>
    <dgm:pt modelId="{FA742194-3259-47D4-A5E0-4743142C15A4}" type="pres">
      <dgm:prSet presAssocID="{5CDE16C5-18F4-4882-B47C-34B0665DB21A}" presName="text" presStyleLbl="node1" presStyleIdx="2" presStyleCnt="10">
        <dgm:presLayoutVars>
          <dgm:bulletEnabled val="1"/>
        </dgm:presLayoutVars>
      </dgm:prSet>
      <dgm:spPr/>
    </dgm:pt>
    <dgm:pt modelId="{DA2D5D44-415F-480A-AE13-FBEB3F8C192B}" type="pres">
      <dgm:prSet presAssocID="{3329F298-FD9F-49FD-8020-BA27308D14D1}" presName="spacer" presStyleCnt="0"/>
      <dgm:spPr/>
    </dgm:pt>
    <dgm:pt modelId="{AB90D061-BCDB-4CE0-97A8-EFAB725D0625}" type="pres">
      <dgm:prSet presAssocID="{AD87B1BC-61FE-44DD-82BC-06FD3F188587}" presName="comp" presStyleCnt="0"/>
      <dgm:spPr/>
    </dgm:pt>
    <dgm:pt modelId="{58D5F568-21D5-43F7-A90F-FFE4D53B327E}" type="pres">
      <dgm:prSet presAssocID="{AD87B1BC-61FE-44DD-82BC-06FD3F188587}" presName="box" presStyleLbl="node1" presStyleIdx="3" presStyleCnt="10"/>
      <dgm:spPr/>
    </dgm:pt>
    <dgm:pt modelId="{EB562045-4F45-4BED-B48C-C2577F9E87AD}" type="pres">
      <dgm:prSet presAssocID="{AD87B1BC-61FE-44DD-82BC-06FD3F188587}" presName="img" presStyleLbl="fgImgPlace1" presStyleIdx="3" presStyleCnt="10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Klebepflaster Silhouette"/>
        </a:ext>
      </dgm:extLst>
    </dgm:pt>
    <dgm:pt modelId="{1A2FCD62-43FB-4BFD-B31C-9CE5982BCE66}" type="pres">
      <dgm:prSet presAssocID="{AD87B1BC-61FE-44DD-82BC-06FD3F188587}" presName="text" presStyleLbl="node1" presStyleIdx="3" presStyleCnt="10">
        <dgm:presLayoutVars>
          <dgm:bulletEnabled val="1"/>
        </dgm:presLayoutVars>
      </dgm:prSet>
      <dgm:spPr/>
    </dgm:pt>
    <dgm:pt modelId="{B1882940-DF0B-4954-814B-E0E326C65CD9}" type="pres">
      <dgm:prSet presAssocID="{0461C08B-1F35-4125-913E-29A39AAD9E16}" presName="spacer" presStyleCnt="0"/>
      <dgm:spPr/>
    </dgm:pt>
    <dgm:pt modelId="{4B8E01AB-17B7-44EB-A47B-B8DD86CF644D}" type="pres">
      <dgm:prSet presAssocID="{38C316D6-9898-4CB2-83D8-E6EC2FE255A9}" presName="comp" presStyleCnt="0"/>
      <dgm:spPr/>
    </dgm:pt>
    <dgm:pt modelId="{18299E8A-D4C0-48FA-88BA-73BFC0C5E23C}" type="pres">
      <dgm:prSet presAssocID="{38C316D6-9898-4CB2-83D8-E6EC2FE255A9}" presName="box" presStyleLbl="node1" presStyleIdx="4" presStyleCnt="10"/>
      <dgm:spPr/>
    </dgm:pt>
    <dgm:pt modelId="{BFB91165-5CB1-48B8-8996-02E39BC5D40A}" type="pres">
      <dgm:prSet presAssocID="{38C316D6-9898-4CB2-83D8-E6EC2FE255A9}" presName="img" presStyleLbl="fgImgPlace1" presStyleIdx="4" presStyleCnt="10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Stoppuhr Silhouette"/>
        </a:ext>
      </dgm:extLst>
    </dgm:pt>
    <dgm:pt modelId="{F96EBDD0-44BE-4F55-ADF3-AD982EA9BD75}" type="pres">
      <dgm:prSet presAssocID="{38C316D6-9898-4CB2-83D8-E6EC2FE255A9}" presName="text" presStyleLbl="node1" presStyleIdx="4" presStyleCnt="10">
        <dgm:presLayoutVars>
          <dgm:bulletEnabled val="1"/>
        </dgm:presLayoutVars>
      </dgm:prSet>
      <dgm:spPr/>
    </dgm:pt>
    <dgm:pt modelId="{B2F4111F-1369-41AD-AA2D-0891C8941A7C}" type="pres">
      <dgm:prSet presAssocID="{F9FF0681-0AA4-4E1E-9B9A-63F9D2C01B0F}" presName="spacer" presStyleCnt="0"/>
      <dgm:spPr/>
    </dgm:pt>
    <dgm:pt modelId="{CA685C1F-EE4B-4174-8435-23EA7CC2F5B3}" type="pres">
      <dgm:prSet presAssocID="{75982650-C731-4728-A823-E54E73426D5C}" presName="comp" presStyleCnt="0"/>
      <dgm:spPr/>
    </dgm:pt>
    <dgm:pt modelId="{32DD057A-1860-4A7C-BF95-DABC219A8D16}" type="pres">
      <dgm:prSet presAssocID="{75982650-C731-4728-A823-E54E73426D5C}" presName="box" presStyleLbl="node1" presStyleIdx="5" presStyleCnt="10"/>
      <dgm:spPr/>
    </dgm:pt>
    <dgm:pt modelId="{B0509094-EE99-43EF-81EA-3BEC40DF150E}" type="pres">
      <dgm:prSet presAssocID="{75982650-C731-4728-A823-E54E73426D5C}" presName="img" presStyleLbl="fgImgPlace1" presStyleIdx="5" presStyleCnt="10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Besorgte Gesichtskontur Silhouette"/>
        </a:ext>
      </dgm:extLst>
    </dgm:pt>
    <dgm:pt modelId="{BD244C83-0BFF-45F1-A084-E9626387A853}" type="pres">
      <dgm:prSet presAssocID="{75982650-C731-4728-A823-E54E73426D5C}" presName="text" presStyleLbl="node1" presStyleIdx="5" presStyleCnt="10">
        <dgm:presLayoutVars>
          <dgm:bulletEnabled val="1"/>
        </dgm:presLayoutVars>
      </dgm:prSet>
      <dgm:spPr/>
    </dgm:pt>
    <dgm:pt modelId="{EA6A96DC-84C6-48FB-BE31-9F9BFB842049}" type="pres">
      <dgm:prSet presAssocID="{D442DADA-4585-4B72-87EA-7C11A01E7F10}" presName="spacer" presStyleCnt="0"/>
      <dgm:spPr/>
    </dgm:pt>
    <dgm:pt modelId="{229F01CA-F702-433C-AA97-C753E67419F1}" type="pres">
      <dgm:prSet presAssocID="{660E20EE-F784-476E-9621-C64280B5D050}" presName="comp" presStyleCnt="0"/>
      <dgm:spPr/>
    </dgm:pt>
    <dgm:pt modelId="{E54DDE42-9F90-4FCE-9384-BBA524E92965}" type="pres">
      <dgm:prSet presAssocID="{660E20EE-F784-476E-9621-C64280B5D050}" presName="box" presStyleLbl="node1" presStyleIdx="6" presStyleCnt="10"/>
      <dgm:spPr/>
    </dgm:pt>
    <dgm:pt modelId="{8C7C33ED-2C51-4FB5-9D97-E921ADA720D4}" type="pres">
      <dgm:prSet presAssocID="{660E20EE-F784-476E-9621-C64280B5D050}" presName="img" presStyleLbl="fgImgPlace1" presStyleIdx="6" presStyleCnt="10"/>
      <dgm:spPr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Klemmbrett abgehakt Silhouette"/>
        </a:ext>
      </dgm:extLst>
    </dgm:pt>
    <dgm:pt modelId="{A7A29B3B-05E6-4BBA-8973-9EACB90CE69D}" type="pres">
      <dgm:prSet presAssocID="{660E20EE-F784-476E-9621-C64280B5D050}" presName="text" presStyleLbl="node1" presStyleIdx="6" presStyleCnt="10">
        <dgm:presLayoutVars>
          <dgm:bulletEnabled val="1"/>
        </dgm:presLayoutVars>
      </dgm:prSet>
      <dgm:spPr/>
    </dgm:pt>
    <dgm:pt modelId="{844DFD1C-73E4-4273-BC25-FE55DFC54BA8}" type="pres">
      <dgm:prSet presAssocID="{8C6082BF-71EC-48DA-A5BD-0A3553AB4F63}" presName="spacer" presStyleCnt="0"/>
      <dgm:spPr/>
    </dgm:pt>
    <dgm:pt modelId="{7D2E6F2E-4CD5-4B9D-897D-6BFDD055AE50}" type="pres">
      <dgm:prSet presAssocID="{5CD96611-FDA9-47A6-B0F6-88B39340EFBE}" presName="comp" presStyleCnt="0"/>
      <dgm:spPr/>
    </dgm:pt>
    <dgm:pt modelId="{501D9EA3-9EDA-4183-BF80-38719D89D2A7}" type="pres">
      <dgm:prSet presAssocID="{5CD96611-FDA9-47A6-B0F6-88B39340EFBE}" presName="box" presStyleLbl="node1" presStyleIdx="7" presStyleCnt="10"/>
      <dgm:spPr/>
    </dgm:pt>
    <dgm:pt modelId="{42B7264C-6D1E-4997-BD4C-4C21FE6CD180}" type="pres">
      <dgm:prSet presAssocID="{5CD96611-FDA9-47A6-B0F6-88B39340EFBE}" presName="img" presStyleLbl="fgImgPlace1" presStyleIdx="7" presStyleCnt="10"/>
      <dgm:spPr>
        <a:blipFill>
          <a:blip xmlns:r="http://schemas.openxmlformats.org/officeDocument/2006/relationships"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Tanzschritte Silhouette"/>
        </a:ext>
      </dgm:extLst>
    </dgm:pt>
    <dgm:pt modelId="{BC01B5E3-16B8-464C-BCA1-4B43734C8E8F}" type="pres">
      <dgm:prSet presAssocID="{5CD96611-FDA9-47A6-B0F6-88B39340EFBE}" presName="text" presStyleLbl="node1" presStyleIdx="7" presStyleCnt="10">
        <dgm:presLayoutVars>
          <dgm:bulletEnabled val="1"/>
        </dgm:presLayoutVars>
      </dgm:prSet>
      <dgm:spPr/>
    </dgm:pt>
    <dgm:pt modelId="{3BB1C2E3-C7D5-450B-8613-9A2AFDBEC6D4}" type="pres">
      <dgm:prSet presAssocID="{F2BFBABA-76E8-468A-8FFE-CE77D0671441}" presName="spacer" presStyleCnt="0"/>
      <dgm:spPr/>
    </dgm:pt>
    <dgm:pt modelId="{97559E47-F7D6-4FEA-A72B-4C062D69CEF4}" type="pres">
      <dgm:prSet presAssocID="{DA1EB338-52B1-44CF-8CC5-0FF6A00D442F}" presName="comp" presStyleCnt="0"/>
      <dgm:spPr/>
    </dgm:pt>
    <dgm:pt modelId="{7C7D6873-099A-4C5F-99F2-51BA36F13692}" type="pres">
      <dgm:prSet presAssocID="{DA1EB338-52B1-44CF-8CC5-0FF6A00D442F}" presName="box" presStyleLbl="node1" presStyleIdx="8" presStyleCnt="10"/>
      <dgm:spPr/>
    </dgm:pt>
    <dgm:pt modelId="{C6B1398C-8252-44C2-8D25-12AAFF0D05CD}" type="pres">
      <dgm:prSet presAssocID="{DA1EB338-52B1-44CF-8CC5-0FF6A00D442F}" presName="img" presStyleLbl="fgImgPlace1" presStyleIdx="8" presStyleCnt="10"/>
      <dgm:spPr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Boxhandschuh Silhouette"/>
        </a:ext>
      </dgm:extLst>
    </dgm:pt>
    <dgm:pt modelId="{F9FB4578-89CF-43F3-B96F-998E31A0370D}" type="pres">
      <dgm:prSet presAssocID="{DA1EB338-52B1-44CF-8CC5-0FF6A00D442F}" presName="text" presStyleLbl="node1" presStyleIdx="8" presStyleCnt="10">
        <dgm:presLayoutVars>
          <dgm:bulletEnabled val="1"/>
        </dgm:presLayoutVars>
      </dgm:prSet>
      <dgm:spPr/>
    </dgm:pt>
    <dgm:pt modelId="{633E79BE-16B7-4B21-867C-CF677B440E09}" type="pres">
      <dgm:prSet presAssocID="{63F3D1F8-6CF7-4CAF-89E6-5D3FCB32BFC1}" presName="spacer" presStyleCnt="0"/>
      <dgm:spPr/>
    </dgm:pt>
    <dgm:pt modelId="{6FE205C8-AE16-47CA-A391-B035A1FF7153}" type="pres">
      <dgm:prSet presAssocID="{399914D2-A789-4DE7-B00A-EBEB06D37D0F}" presName="comp" presStyleCnt="0"/>
      <dgm:spPr/>
    </dgm:pt>
    <dgm:pt modelId="{52DB6105-1845-419C-8C4B-57E72BBBE985}" type="pres">
      <dgm:prSet presAssocID="{399914D2-A789-4DE7-B00A-EBEB06D37D0F}" presName="box" presStyleLbl="node1" presStyleIdx="9" presStyleCnt="10"/>
      <dgm:spPr/>
    </dgm:pt>
    <dgm:pt modelId="{015E14A8-E902-4BB8-8A24-30D3C01A77B2}" type="pres">
      <dgm:prSet presAssocID="{399914D2-A789-4DE7-B00A-EBEB06D37D0F}" presName="img" presStyleLbl="fgImgPlace1" presStyleIdx="9" presStyleCnt="10"/>
      <dgm:spPr>
        <a:blipFill>
          <a:blip xmlns:r="http://schemas.openxmlformats.org/officeDocument/2006/relationships"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Eisberg Silhouette"/>
        </a:ext>
      </dgm:extLst>
    </dgm:pt>
    <dgm:pt modelId="{20BC992B-8D58-4A0D-ACB0-7E6B4DF13EF4}" type="pres">
      <dgm:prSet presAssocID="{399914D2-A789-4DE7-B00A-EBEB06D37D0F}" presName="text" presStyleLbl="node1" presStyleIdx="9" presStyleCnt="10">
        <dgm:presLayoutVars>
          <dgm:bulletEnabled val="1"/>
        </dgm:presLayoutVars>
      </dgm:prSet>
      <dgm:spPr/>
    </dgm:pt>
  </dgm:ptLst>
  <dgm:cxnLst>
    <dgm:cxn modelId="{C9593106-8FA0-4713-B1F5-0E3D3E120B68}" srcId="{77579766-A1D9-4478-BC2B-399CFE3724B0}" destId="{5FCF9A71-B654-4A7B-BB4C-4414C1904661}" srcOrd="1" destOrd="0" parTransId="{5EE008DD-D303-475E-9117-D7965FA822EF}" sibTransId="{A004BC3E-8695-461D-BE3B-01856B1F85B1}"/>
    <dgm:cxn modelId="{EE8E4B15-08C7-4907-8E9D-3D6E82097A68}" type="presOf" srcId="{77579766-A1D9-4478-BC2B-399CFE3724B0}" destId="{F34E07D9-CC4B-422D-BF4A-68061F53E220}" srcOrd="0" destOrd="0" presId="urn:microsoft.com/office/officeart/2005/8/layout/vList4"/>
    <dgm:cxn modelId="{F2B29F16-599E-4C4B-8EA4-8558AF5B7E1B}" srcId="{77579766-A1D9-4478-BC2B-399CFE3724B0}" destId="{660E20EE-F784-476E-9621-C64280B5D050}" srcOrd="6" destOrd="0" parTransId="{E60BE7D2-FE45-493D-8B3F-001993AB0DC8}" sibTransId="{8C6082BF-71EC-48DA-A5BD-0A3553AB4F63}"/>
    <dgm:cxn modelId="{FD18CC23-E4A4-452F-A28C-C053B08FE34D}" type="presOf" srcId="{AD87B1BC-61FE-44DD-82BC-06FD3F188587}" destId="{58D5F568-21D5-43F7-A90F-FFE4D53B327E}" srcOrd="0" destOrd="0" presId="urn:microsoft.com/office/officeart/2005/8/layout/vList4"/>
    <dgm:cxn modelId="{715B3A2E-290E-492E-B1DC-F12D8F4C566E}" type="presOf" srcId="{660E20EE-F784-476E-9621-C64280B5D050}" destId="{E54DDE42-9F90-4FCE-9384-BBA524E92965}" srcOrd="0" destOrd="0" presId="urn:microsoft.com/office/officeart/2005/8/layout/vList4"/>
    <dgm:cxn modelId="{27CA7830-8E8D-4573-9654-D1B103FB3F1D}" type="presOf" srcId="{399914D2-A789-4DE7-B00A-EBEB06D37D0F}" destId="{52DB6105-1845-419C-8C4B-57E72BBBE985}" srcOrd="0" destOrd="0" presId="urn:microsoft.com/office/officeart/2005/8/layout/vList4"/>
    <dgm:cxn modelId="{B854E734-0090-4438-B47D-7849B6E52F4B}" type="presOf" srcId="{660E20EE-F784-476E-9621-C64280B5D050}" destId="{A7A29B3B-05E6-4BBA-8973-9EACB90CE69D}" srcOrd="1" destOrd="0" presId="urn:microsoft.com/office/officeart/2005/8/layout/vList4"/>
    <dgm:cxn modelId="{53B54436-BBBB-4C3F-8B91-C9E75242B714}" type="presOf" srcId="{5CD96611-FDA9-47A6-B0F6-88B39340EFBE}" destId="{501D9EA3-9EDA-4183-BF80-38719D89D2A7}" srcOrd="0" destOrd="0" presId="urn:microsoft.com/office/officeart/2005/8/layout/vList4"/>
    <dgm:cxn modelId="{378E3143-0FD6-4004-B4C7-D20CCEEE8AB9}" srcId="{77579766-A1D9-4478-BC2B-399CFE3724B0}" destId="{DA1EB338-52B1-44CF-8CC5-0FF6A00D442F}" srcOrd="8" destOrd="0" parTransId="{D42946C6-4462-4D2E-8D78-B4DC77728EC9}" sibTransId="{63F3D1F8-6CF7-4CAF-89E6-5D3FCB32BFC1}"/>
    <dgm:cxn modelId="{B56DBF64-A001-4C13-8E01-D940990835AE}" type="presOf" srcId="{5FCF9A71-B654-4A7B-BB4C-4414C1904661}" destId="{1B71D64F-1663-4F6F-9CF6-AE4AB7C4C934}" srcOrd="1" destOrd="0" presId="urn:microsoft.com/office/officeart/2005/8/layout/vList4"/>
    <dgm:cxn modelId="{71C2AF45-1F0D-4CAE-AB34-EA223B050E8A}" type="presOf" srcId="{38C316D6-9898-4CB2-83D8-E6EC2FE255A9}" destId="{18299E8A-D4C0-48FA-88BA-73BFC0C5E23C}" srcOrd="0" destOrd="0" presId="urn:microsoft.com/office/officeart/2005/8/layout/vList4"/>
    <dgm:cxn modelId="{AC9DAE46-E6BE-467D-90E6-002194953AD3}" type="presOf" srcId="{399914D2-A789-4DE7-B00A-EBEB06D37D0F}" destId="{20BC992B-8D58-4A0D-ACB0-7E6B4DF13EF4}" srcOrd="1" destOrd="0" presId="urn:microsoft.com/office/officeart/2005/8/layout/vList4"/>
    <dgm:cxn modelId="{88120D49-6E5E-45A0-9F0A-C4AB8A9636BE}" srcId="{77579766-A1D9-4478-BC2B-399CFE3724B0}" destId="{75982650-C731-4728-A823-E54E73426D5C}" srcOrd="5" destOrd="0" parTransId="{0D568928-9B4D-4DFD-8B94-61224539111F}" sibTransId="{D442DADA-4585-4B72-87EA-7C11A01E7F10}"/>
    <dgm:cxn modelId="{9D15B54F-E3E8-438F-BEB7-0EE196DE5943}" type="presOf" srcId="{9F927FB9-C76F-4C8E-BACA-6DCA096F41D1}" destId="{ADD7DDA6-295D-4CD5-ADF2-8A1EE55669A9}" srcOrd="0" destOrd="0" presId="urn:microsoft.com/office/officeart/2005/8/layout/vList4"/>
    <dgm:cxn modelId="{6A83BA70-5541-4A59-8E86-076712B28E9C}" srcId="{77579766-A1D9-4478-BC2B-399CFE3724B0}" destId="{9F927FB9-C76F-4C8E-BACA-6DCA096F41D1}" srcOrd="0" destOrd="0" parTransId="{F790F447-C755-4261-916F-4CA074AE5C1C}" sibTransId="{0F446610-1F74-47B1-B2B3-BB0B76746AF4}"/>
    <dgm:cxn modelId="{5EC3C871-DE4E-4FE1-A053-E56BDA00BF48}" type="presOf" srcId="{DA1EB338-52B1-44CF-8CC5-0FF6A00D442F}" destId="{7C7D6873-099A-4C5F-99F2-51BA36F13692}" srcOrd="0" destOrd="0" presId="urn:microsoft.com/office/officeart/2005/8/layout/vList4"/>
    <dgm:cxn modelId="{08A03674-9105-43B6-808B-3AFBE115667C}" srcId="{77579766-A1D9-4478-BC2B-399CFE3724B0}" destId="{AD87B1BC-61FE-44DD-82BC-06FD3F188587}" srcOrd="3" destOrd="0" parTransId="{E473ED90-EA53-4DAB-9D4C-DE3846E5F54A}" sibTransId="{0461C08B-1F35-4125-913E-29A39AAD9E16}"/>
    <dgm:cxn modelId="{CBFE1682-8BBD-4174-B23D-65112459EAF5}" type="presOf" srcId="{75982650-C731-4728-A823-E54E73426D5C}" destId="{32DD057A-1860-4A7C-BF95-DABC219A8D16}" srcOrd="0" destOrd="0" presId="urn:microsoft.com/office/officeart/2005/8/layout/vList4"/>
    <dgm:cxn modelId="{E8161292-23A2-4651-B355-59DD6BD68B45}" type="presOf" srcId="{5CDE16C5-18F4-4882-B47C-34B0665DB21A}" destId="{FA742194-3259-47D4-A5E0-4743142C15A4}" srcOrd="1" destOrd="0" presId="urn:microsoft.com/office/officeart/2005/8/layout/vList4"/>
    <dgm:cxn modelId="{151EA595-C3FB-4C9B-8E4E-05F8D0759BEE}" type="presOf" srcId="{5CD96611-FDA9-47A6-B0F6-88B39340EFBE}" destId="{BC01B5E3-16B8-464C-BCA1-4B43734C8E8F}" srcOrd="1" destOrd="0" presId="urn:microsoft.com/office/officeart/2005/8/layout/vList4"/>
    <dgm:cxn modelId="{923ED7A3-9506-47E7-9D25-619733158AAB}" type="presOf" srcId="{DA1EB338-52B1-44CF-8CC5-0FF6A00D442F}" destId="{F9FB4578-89CF-43F3-B96F-998E31A0370D}" srcOrd="1" destOrd="0" presId="urn:microsoft.com/office/officeart/2005/8/layout/vList4"/>
    <dgm:cxn modelId="{A91FCAA8-F3A7-48AD-8EA1-EC294FEEDD56}" srcId="{77579766-A1D9-4478-BC2B-399CFE3724B0}" destId="{399914D2-A789-4DE7-B00A-EBEB06D37D0F}" srcOrd="9" destOrd="0" parTransId="{ED482902-2482-49A4-AA27-C2E90D6F190B}" sibTransId="{6B608E3D-57C4-4449-9962-B0FF284257C5}"/>
    <dgm:cxn modelId="{AD0711A9-8C11-430A-8E4F-B633F6F2BBAA}" type="presOf" srcId="{38C316D6-9898-4CB2-83D8-E6EC2FE255A9}" destId="{F96EBDD0-44BE-4F55-ADF3-AD982EA9BD75}" srcOrd="1" destOrd="0" presId="urn:microsoft.com/office/officeart/2005/8/layout/vList4"/>
    <dgm:cxn modelId="{C8CFADD1-0054-4C4F-8992-7C46E3AC0EA3}" type="presOf" srcId="{9F927FB9-C76F-4C8E-BACA-6DCA096F41D1}" destId="{E599BB76-7BD5-4D3A-82BF-D316820DC5B5}" srcOrd="1" destOrd="0" presId="urn:microsoft.com/office/officeart/2005/8/layout/vList4"/>
    <dgm:cxn modelId="{53BCE5E4-BF8B-48FA-A124-956C68E3D317}" srcId="{77579766-A1D9-4478-BC2B-399CFE3724B0}" destId="{5CDE16C5-18F4-4882-B47C-34B0665DB21A}" srcOrd="2" destOrd="0" parTransId="{91E7C608-4B83-486D-A3DB-21D6DF7D5D31}" sibTransId="{3329F298-FD9F-49FD-8020-BA27308D14D1}"/>
    <dgm:cxn modelId="{FBB300E5-ACBE-47F1-B9B8-AA00FD7D429E}" srcId="{77579766-A1D9-4478-BC2B-399CFE3724B0}" destId="{5CD96611-FDA9-47A6-B0F6-88B39340EFBE}" srcOrd="7" destOrd="0" parTransId="{122275B6-1F29-4D5A-85BA-432F4CFAABD7}" sibTransId="{F2BFBABA-76E8-468A-8FFE-CE77D0671441}"/>
    <dgm:cxn modelId="{A1A530E5-7C5D-42EE-BF2D-0443F22C35CA}" type="presOf" srcId="{5CDE16C5-18F4-4882-B47C-34B0665DB21A}" destId="{9B3EF70B-8195-4FFB-A2D9-C204A36B3F19}" srcOrd="0" destOrd="0" presId="urn:microsoft.com/office/officeart/2005/8/layout/vList4"/>
    <dgm:cxn modelId="{06721DF3-F2EA-4EBA-BD3B-B53A5BCEDF7A}" srcId="{77579766-A1D9-4478-BC2B-399CFE3724B0}" destId="{38C316D6-9898-4CB2-83D8-E6EC2FE255A9}" srcOrd="4" destOrd="0" parTransId="{EA0B8FEF-8E73-4628-9E6C-6268E4E794B5}" sibTransId="{F9FF0681-0AA4-4E1E-9B9A-63F9D2C01B0F}"/>
    <dgm:cxn modelId="{5C3EB7F4-175B-457D-880E-F4947F95EB3B}" type="presOf" srcId="{5FCF9A71-B654-4A7B-BB4C-4414C1904661}" destId="{57F51B1D-5B19-48E4-9734-AB88B60925B9}" srcOrd="0" destOrd="0" presId="urn:microsoft.com/office/officeart/2005/8/layout/vList4"/>
    <dgm:cxn modelId="{CE2DD5F4-AB4F-4DEF-ABC1-347F0AA2A2BD}" type="presOf" srcId="{AD87B1BC-61FE-44DD-82BC-06FD3F188587}" destId="{1A2FCD62-43FB-4BFD-B31C-9CE5982BCE66}" srcOrd="1" destOrd="0" presId="urn:microsoft.com/office/officeart/2005/8/layout/vList4"/>
    <dgm:cxn modelId="{30D7D4FE-E528-4E0B-9D4C-20F74DA7617D}" type="presOf" srcId="{75982650-C731-4728-A823-E54E73426D5C}" destId="{BD244C83-0BFF-45F1-A084-E9626387A853}" srcOrd="1" destOrd="0" presId="urn:microsoft.com/office/officeart/2005/8/layout/vList4"/>
    <dgm:cxn modelId="{DB4A3FA0-8E0F-487F-AD35-3E2B1A88C91C}" type="presParOf" srcId="{F34E07D9-CC4B-422D-BF4A-68061F53E220}" destId="{EE1DF1FC-B455-4D75-B5E9-84ABACFE9C69}" srcOrd="0" destOrd="0" presId="urn:microsoft.com/office/officeart/2005/8/layout/vList4"/>
    <dgm:cxn modelId="{A28A3FD4-CBC6-40E8-8CF5-50408BBAE1DD}" type="presParOf" srcId="{EE1DF1FC-B455-4D75-B5E9-84ABACFE9C69}" destId="{ADD7DDA6-295D-4CD5-ADF2-8A1EE55669A9}" srcOrd="0" destOrd="0" presId="urn:microsoft.com/office/officeart/2005/8/layout/vList4"/>
    <dgm:cxn modelId="{777318DC-AE22-4154-AAD0-EAF861DA47E7}" type="presParOf" srcId="{EE1DF1FC-B455-4D75-B5E9-84ABACFE9C69}" destId="{2E708C7B-E398-4BB8-8318-610E97B94EE4}" srcOrd="1" destOrd="0" presId="urn:microsoft.com/office/officeart/2005/8/layout/vList4"/>
    <dgm:cxn modelId="{078E7699-9A91-43A4-9B96-EF6A85F45E10}" type="presParOf" srcId="{EE1DF1FC-B455-4D75-B5E9-84ABACFE9C69}" destId="{E599BB76-7BD5-4D3A-82BF-D316820DC5B5}" srcOrd="2" destOrd="0" presId="urn:microsoft.com/office/officeart/2005/8/layout/vList4"/>
    <dgm:cxn modelId="{F1227122-2AAF-483C-B9BC-ED457D846E9E}" type="presParOf" srcId="{F34E07D9-CC4B-422D-BF4A-68061F53E220}" destId="{DBE3C135-1CF2-4FD1-A3E2-2C3693D138F2}" srcOrd="1" destOrd="0" presId="urn:microsoft.com/office/officeart/2005/8/layout/vList4"/>
    <dgm:cxn modelId="{40FB7DFA-BF42-43E7-AB7F-B45F5D8F8336}" type="presParOf" srcId="{F34E07D9-CC4B-422D-BF4A-68061F53E220}" destId="{47435C19-89F8-4D31-938E-4F0B89CB6E3C}" srcOrd="2" destOrd="0" presId="urn:microsoft.com/office/officeart/2005/8/layout/vList4"/>
    <dgm:cxn modelId="{8B8DD15C-6F1A-41AA-9A1F-D2276F803499}" type="presParOf" srcId="{47435C19-89F8-4D31-938E-4F0B89CB6E3C}" destId="{57F51B1D-5B19-48E4-9734-AB88B60925B9}" srcOrd="0" destOrd="0" presId="urn:microsoft.com/office/officeart/2005/8/layout/vList4"/>
    <dgm:cxn modelId="{7EA75609-890D-4054-AE8F-95D3612457F1}" type="presParOf" srcId="{47435C19-89F8-4D31-938E-4F0B89CB6E3C}" destId="{362A3AC2-D65C-4933-B245-E427821E2D6E}" srcOrd="1" destOrd="0" presId="urn:microsoft.com/office/officeart/2005/8/layout/vList4"/>
    <dgm:cxn modelId="{CF52AEAC-E9ED-45B8-8768-92EA26DFD6BC}" type="presParOf" srcId="{47435C19-89F8-4D31-938E-4F0B89CB6E3C}" destId="{1B71D64F-1663-4F6F-9CF6-AE4AB7C4C934}" srcOrd="2" destOrd="0" presId="urn:microsoft.com/office/officeart/2005/8/layout/vList4"/>
    <dgm:cxn modelId="{B878CB83-D959-4020-9210-23449D0B78EB}" type="presParOf" srcId="{F34E07D9-CC4B-422D-BF4A-68061F53E220}" destId="{EF6B139E-1E85-456F-95B4-1A72A58424CF}" srcOrd="3" destOrd="0" presId="urn:microsoft.com/office/officeart/2005/8/layout/vList4"/>
    <dgm:cxn modelId="{B1EE5C66-6538-4C5C-938A-DF36E8A921E9}" type="presParOf" srcId="{F34E07D9-CC4B-422D-BF4A-68061F53E220}" destId="{946CEE4C-D96C-453C-A3D4-2D808DFB0D11}" srcOrd="4" destOrd="0" presId="urn:microsoft.com/office/officeart/2005/8/layout/vList4"/>
    <dgm:cxn modelId="{24094962-8E0A-473A-8A49-F16FDCBCE314}" type="presParOf" srcId="{946CEE4C-D96C-453C-A3D4-2D808DFB0D11}" destId="{9B3EF70B-8195-4FFB-A2D9-C204A36B3F19}" srcOrd="0" destOrd="0" presId="urn:microsoft.com/office/officeart/2005/8/layout/vList4"/>
    <dgm:cxn modelId="{5C9BF07B-8B32-4570-9ED8-B570F57233ED}" type="presParOf" srcId="{946CEE4C-D96C-453C-A3D4-2D808DFB0D11}" destId="{992CC212-600D-4440-B6A2-52C2E4ECE3A2}" srcOrd="1" destOrd="0" presId="urn:microsoft.com/office/officeart/2005/8/layout/vList4"/>
    <dgm:cxn modelId="{323F6A8D-4A54-486C-AD6D-47C577F1AB9B}" type="presParOf" srcId="{946CEE4C-D96C-453C-A3D4-2D808DFB0D11}" destId="{FA742194-3259-47D4-A5E0-4743142C15A4}" srcOrd="2" destOrd="0" presId="urn:microsoft.com/office/officeart/2005/8/layout/vList4"/>
    <dgm:cxn modelId="{CA2E8419-9175-46BC-8935-FF20F56F5776}" type="presParOf" srcId="{F34E07D9-CC4B-422D-BF4A-68061F53E220}" destId="{DA2D5D44-415F-480A-AE13-FBEB3F8C192B}" srcOrd="5" destOrd="0" presId="urn:microsoft.com/office/officeart/2005/8/layout/vList4"/>
    <dgm:cxn modelId="{21B97A56-F19F-42E0-ADAC-B7C5FA317EA2}" type="presParOf" srcId="{F34E07D9-CC4B-422D-BF4A-68061F53E220}" destId="{AB90D061-BCDB-4CE0-97A8-EFAB725D0625}" srcOrd="6" destOrd="0" presId="urn:microsoft.com/office/officeart/2005/8/layout/vList4"/>
    <dgm:cxn modelId="{E83C8120-B889-4A90-83D9-E293DE3C3EC8}" type="presParOf" srcId="{AB90D061-BCDB-4CE0-97A8-EFAB725D0625}" destId="{58D5F568-21D5-43F7-A90F-FFE4D53B327E}" srcOrd="0" destOrd="0" presId="urn:microsoft.com/office/officeart/2005/8/layout/vList4"/>
    <dgm:cxn modelId="{80EFE007-B5A9-4EFF-9AA8-BCD0A30C3A15}" type="presParOf" srcId="{AB90D061-BCDB-4CE0-97A8-EFAB725D0625}" destId="{EB562045-4F45-4BED-B48C-C2577F9E87AD}" srcOrd="1" destOrd="0" presId="urn:microsoft.com/office/officeart/2005/8/layout/vList4"/>
    <dgm:cxn modelId="{2118C249-E925-406C-AD39-B2365D37928A}" type="presParOf" srcId="{AB90D061-BCDB-4CE0-97A8-EFAB725D0625}" destId="{1A2FCD62-43FB-4BFD-B31C-9CE5982BCE66}" srcOrd="2" destOrd="0" presId="urn:microsoft.com/office/officeart/2005/8/layout/vList4"/>
    <dgm:cxn modelId="{6DDB6F20-A494-4055-99B5-1E10E6BCB2B3}" type="presParOf" srcId="{F34E07D9-CC4B-422D-BF4A-68061F53E220}" destId="{B1882940-DF0B-4954-814B-E0E326C65CD9}" srcOrd="7" destOrd="0" presId="urn:microsoft.com/office/officeart/2005/8/layout/vList4"/>
    <dgm:cxn modelId="{905D40B1-6780-4F7D-B341-B56B2797F01E}" type="presParOf" srcId="{F34E07D9-CC4B-422D-BF4A-68061F53E220}" destId="{4B8E01AB-17B7-44EB-A47B-B8DD86CF644D}" srcOrd="8" destOrd="0" presId="urn:microsoft.com/office/officeart/2005/8/layout/vList4"/>
    <dgm:cxn modelId="{81022ACF-E84E-455C-87F2-F55804E65A21}" type="presParOf" srcId="{4B8E01AB-17B7-44EB-A47B-B8DD86CF644D}" destId="{18299E8A-D4C0-48FA-88BA-73BFC0C5E23C}" srcOrd="0" destOrd="0" presId="urn:microsoft.com/office/officeart/2005/8/layout/vList4"/>
    <dgm:cxn modelId="{185F790C-4988-4588-947A-7C2EA80C3AAD}" type="presParOf" srcId="{4B8E01AB-17B7-44EB-A47B-B8DD86CF644D}" destId="{BFB91165-5CB1-48B8-8996-02E39BC5D40A}" srcOrd="1" destOrd="0" presId="urn:microsoft.com/office/officeart/2005/8/layout/vList4"/>
    <dgm:cxn modelId="{841D5A05-5D45-42F5-956A-A39E2E42DC41}" type="presParOf" srcId="{4B8E01AB-17B7-44EB-A47B-B8DD86CF644D}" destId="{F96EBDD0-44BE-4F55-ADF3-AD982EA9BD75}" srcOrd="2" destOrd="0" presId="urn:microsoft.com/office/officeart/2005/8/layout/vList4"/>
    <dgm:cxn modelId="{F9A5336E-2983-4CA7-B6B6-9694606B9CB0}" type="presParOf" srcId="{F34E07D9-CC4B-422D-BF4A-68061F53E220}" destId="{B2F4111F-1369-41AD-AA2D-0891C8941A7C}" srcOrd="9" destOrd="0" presId="urn:microsoft.com/office/officeart/2005/8/layout/vList4"/>
    <dgm:cxn modelId="{378CA993-0977-4961-93E0-800FA91650FA}" type="presParOf" srcId="{F34E07D9-CC4B-422D-BF4A-68061F53E220}" destId="{CA685C1F-EE4B-4174-8435-23EA7CC2F5B3}" srcOrd="10" destOrd="0" presId="urn:microsoft.com/office/officeart/2005/8/layout/vList4"/>
    <dgm:cxn modelId="{771C328C-A776-49F6-9033-8390C439AD9C}" type="presParOf" srcId="{CA685C1F-EE4B-4174-8435-23EA7CC2F5B3}" destId="{32DD057A-1860-4A7C-BF95-DABC219A8D16}" srcOrd="0" destOrd="0" presId="urn:microsoft.com/office/officeart/2005/8/layout/vList4"/>
    <dgm:cxn modelId="{52D967F9-8F81-47AC-9A3D-E48079A9F267}" type="presParOf" srcId="{CA685C1F-EE4B-4174-8435-23EA7CC2F5B3}" destId="{B0509094-EE99-43EF-81EA-3BEC40DF150E}" srcOrd="1" destOrd="0" presId="urn:microsoft.com/office/officeart/2005/8/layout/vList4"/>
    <dgm:cxn modelId="{E079F9FD-B383-4CF2-8EF4-71A55F14D45C}" type="presParOf" srcId="{CA685C1F-EE4B-4174-8435-23EA7CC2F5B3}" destId="{BD244C83-0BFF-45F1-A084-E9626387A853}" srcOrd="2" destOrd="0" presId="urn:microsoft.com/office/officeart/2005/8/layout/vList4"/>
    <dgm:cxn modelId="{D4F59E00-755A-437D-B5D2-DDB0916E0F18}" type="presParOf" srcId="{F34E07D9-CC4B-422D-BF4A-68061F53E220}" destId="{EA6A96DC-84C6-48FB-BE31-9F9BFB842049}" srcOrd="11" destOrd="0" presId="urn:microsoft.com/office/officeart/2005/8/layout/vList4"/>
    <dgm:cxn modelId="{3D9E5471-3283-42A3-97D0-48D4A1A33D13}" type="presParOf" srcId="{F34E07D9-CC4B-422D-BF4A-68061F53E220}" destId="{229F01CA-F702-433C-AA97-C753E67419F1}" srcOrd="12" destOrd="0" presId="urn:microsoft.com/office/officeart/2005/8/layout/vList4"/>
    <dgm:cxn modelId="{ECD854B5-0F9F-430E-BE56-7DD102ACFE94}" type="presParOf" srcId="{229F01CA-F702-433C-AA97-C753E67419F1}" destId="{E54DDE42-9F90-4FCE-9384-BBA524E92965}" srcOrd="0" destOrd="0" presId="urn:microsoft.com/office/officeart/2005/8/layout/vList4"/>
    <dgm:cxn modelId="{962E5C1D-C0D1-4BAD-82EA-AA9925709B98}" type="presParOf" srcId="{229F01CA-F702-433C-AA97-C753E67419F1}" destId="{8C7C33ED-2C51-4FB5-9D97-E921ADA720D4}" srcOrd="1" destOrd="0" presId="urn:microsoft.com/office/officeart/2005/8/layout/vList4"/>
    <dgm:cxn modelId="{3282FC15-40A1-43F5-AC5C-27137BFD50E7}" type="presParOf" srcId="{229F01CA-F702-433C-AA97-C753E67419F1}" destId="{A7A29B3B-05E6-4BBA-8973-9EACB90CE69D}" srcOrd="2" destOrd="0" presId="urn:microsoft.com/office/officeart/2005/8/layout/vList4"/>
    <dgm:cxn modelId="{9D425A5F-52C3-4BE1-9508-2BCEA85AF29A}" type="presParOf" srcId="{F34E07D9-CC4B-422D-BF4A-68061F53E220}" destId="{844DFD1C-73E4-4273-BC25-FE55DFC54BA8}" srcOrd="13" destOrd="0" presId="urn:microsoft.com/office/officeart/2005/8/layout/vList4"/>
    <dgm:cxn modelId="{37D8E1D9-603C-4890-8DF5-B30627D712C9}" type="presParOf" srcId="{F34E07D9-CC4B-422D-BF4A-68061F53E220}" destId="{7D2E6F2E-4CD5-4B9D-897D-6BFDD055AE50}" srcOrd="14" destOrd="0" presId="urn:microsoft.com/office/officeart/2005/8/layout/vList4"/>
    <dgm:cxn modelId="{334EA89D-D4F9-43BA-A13F-081F7E676C88}" type="presParOf" srcId="{7D2E6F2E-4CD5-4B9D-897D-6BFDD055AE50}" destId="{501D9EA3-9EDA-4183-BF80-38719D89D2A7}" srcOrd="0" destOrd="0" presId="urn:microsoft.com/office/officeart/2005/8/layout/vList4"/>
    <dgm:cxn modelId="{C9BCA3BA-9D94-4779-AFD5-B5DCF56CE848}" type="presParOf" srcId="{7D2E6F2E-4CD5-4B9D-897D-6BFDD055AE50}" destId="{42B7264C-6D1E-4997-BD4C-4C21FE6CD180}" srcOrd="1" destOrd="0" presId="urn:microsoft.com/office/officeart/2005/8/layout/vList4"/>
    <dgm:cxn modelId="{0AB759F0-C23D-4A87-88D5-DAAD82650FA5}" type="presParOf" srcId="{7D2E6F2E-4CD5-4B9D-897D-6BFDD055AE50}" destId="{BC01B5E3-16B8-464C-BCA1-4B43734C8E8F}" srcOrd="2" destOrd="0" presId="urn:microsoft.com/office/officeart/2005/8/layout/vList4"/>
    <dgm:cxn modelId="{D365918F-FC85-42F2-A6FE-94827122207E}" type="presParOf" srcId="{F34E07D9-CC4B-422D-BF4A-68061F53E220}" destId="{3BB1C2E3-C7D5-450B-8613-9A2AFDBEC6D4}" srcOrd="15" destOrd="0" presId="urn:microsoft.com/office/officeart/2005/8/layout/vList4"/>
    <dgm:cxn modelId="{9270578C-C2DF-45ED-A85E-6E068B15EC53}" type="presParOf" srcId="{F34E07D9-CC4B-422D-BF4A-68061F53E220}" destId="{97559E47-F7D6-4FEA-A72B-4C062D69CEF4}" srcOrd="16" destOrd="0" presId="urn:microsoft.com/office/officeart/2005/8/layout/vList4"/>
    <dgm:cxn modelId="{77E62458-9ACA-4AD3-BFEC-E44FC14442AD}" type="presParOf" srcId="{97559E47-F7D6-4FEA-A72B-4C062D69CEF4}" destId="{7C7D6873-099A-4C5F-99F2-51BA36F13692}" srcOrd="0" destOrd="0" presId="urn:microsoft.com/office/officeart/2005/8/layout/vList4"/>
    <dgm:cxn modelId="{F31F6507-D11A-4068-99AB-87C23B9A0FA2}" type="presParOf" srcId="{97559E47-F7D6-4FEA-A72B-4C062D69CEF4}" destId="{C6B1398C-8252-44C2-8D25-12AAFF0D05CD}" srcOrd="1" destOrd="0" presId="urn:microsoft.com/office/officeart/2005/8/layout/vList4"/>
    <dgm:cxn modelId="{41A7E47F-D910-440B-A66B-88679AA63C0D}" type="presParOf" srcId="{97559E47-F7D6-4FEA-A72B-4C062D69CEF4}" destId="{F9FB4578-89CF-43F3-B96F-998E31A0370D}" srcOrd="2" destOrd="0" presId="urn:microsoft.com/office/officeart/2005/8/layout/vList4"/>
    <dgm:cxn modelId="{560EDB20-A633-4787-BE52-C9DB59E88E0C}" type="presParOf" srcId="{F34E07D9-CC4B-422D-BF4A-68061F53E220}" destId="{633E79BE-16B7-4B21-867C-CF677B440E09}" srcOrd="17" destOrd="0" presId="urn:microsoft.com/office/officeart/2005/8/layout/vList4"/>
    <dgm:cxn modelId="{24B1CB44-01CB-4E58-BB3B-F62DF29E78F3}" type="presParOf" srcId="{F34E07D9-CC4B-422D-BF4A-68061F53E220}" destId="{6FE205C8-AE16-47CA-A391-B035A1FF7153}" srcOrd="18" destOrd="0" presId="urn:microsoft.com/office/officeart/2005/8/layout/vList4"/>
    <dgm:cxn modelId="{EE33481B-3B36-49F1-A0C5-67C05F13F612}" type="presParOf" srcId="{6FE205C8-AE16-47CA-A391-B035A1FF7153}" destId="{52DB6105-1845-419C-8C4B-57E72BBBE985}" srcOrd="0" destOrd="0" presId="urn:microsoft.com/office/officeart/2005/8/layout/vList4"/>
    <dgm:cxn modelId="{006C0009-279E-442F-9312-C2C204394F36}" type="presParOf" srcId="{6FE205C8-AE16-47CA-A391-B035A1FF7153}" destId="{015E14A8-E902-4BB8-8A24-30D3C01A77B2}" srcOrd="1" destOrd="0" presId="urn:microsoft.com/office/officeart/2005/8/layout/vList4"/>
    <dgm:cxn modelId="{F0FC0591-622A-4E69-88AE-D669572A6011}" type="presParOf" srcId="{6FE205C8-AE16-47CA-A391-B035A1FF7153}" destId="{20BC992B-8D58-4A0D-ACB0-7E6B4DF13EF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579766-A1D9-4478-BC2B-399CFE3724B0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F927FB9-C76F-4C8E-BACA-6DCA096F41D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1600">
              <a:solidFill>
                <a:srgbClr val="242424"/>
              </a:solidFill>
            </a:rPr>
            <a:t>You train with a plan and therefore more effectively</a:t>
          </a:r>
          <a:endParaRPr lang="de-DE" sz="1600">
            <a:solidFill>
              <a:srgbClr val="242424"/>
            </a:solidFill>
          </a:endParaRPr>
        </a:p>
      </dgm:t>
    </dgm:pt>
    <dgm:pt modelId="{F790F447-C755-4261-916F-4CA074AE5C1C}" type="parTrans" cxnId="{6A83BA70-5541-4A59-8E86-076712B28E9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0F446610-1F74-47B1-B2B3-BB0B76746AF4}" type="sibTrans" cxnId="{6A83BA70-5541-4A59-8E86-076712B28E9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5FCF9A71-B654-4A7B-BB4C-4414C1904661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can fully concentrate on your training</a:t>
          </a:r>
        </a:p>
      </dgm:t>
    </dgm:pt>
    <dgm:pt modelId="{5EE008DD-D303-475E-9117-D7965FA822EF}" type="parTrans" cxnId="{C9593106-8FA0-4713-B1F5-0E3D3E120B68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A004BC3E-8695-461D-BE3B-01856B1F85B1}" type="sibTrans" cxnId="{C9593106-8FA0-4713-B1F5-0E3D3E120B68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5CDE16C5-18F4-4882-B47C-34B0665DB21A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do not rest on a fake progression</a:t>
          </a:r>
        </a:p>
      </dgm:t>
    </dgm:pt>
    <dgm:pt modelId="{91E7C608-4B83-486D-A3DB-21D6DF7D5D31}" type="parTrans" cxnId="{53BCE5E4-BF8B-48FA-A124-956C68E3D317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3329F298-FD9F-49FD-8020-BA27308D14D1}" type="sibTrans" cxnId="{53BCE5E4-BF8B-48FA-A124-956C68E3D317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AD87B1BC-61FE-44DD-82BC-06FD3F188587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hurt yourself less often</a:t>
          </a:r>
        </a:p>
      </dgm:t>
    </dgm:pt>
    <dgm:pt modelId="{E473ED90-EA53-4DAB-9D4C-DE3846E5F54A}" type="parTrans" cxnId="{08A03674-9105-43B6-808B-3AFBE115667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0461C08B-1F35-4125-913E-29A39AAD9E16}" type="sibTrans" cxnId="{08A03674-9105-43B6-808B-3AFBE115667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38C316D6-9898-4CB2-83D8-E6EC2FE255A9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find out the best training time for you</a:t>
          </a:r>
        </a:p>
      </dgm:t>
    </dgm:pt>
    <dgm:pt modelId="{EA0B8FEF-8E73-4628-9E6C-6268E4E794B5}" type="parTrans" cxnId="{06721DF3-F2EA-4EBA-BD3B-B53A5BCEDF7A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F9FF0681-0AA4-4E1E-9B9A-63F9D2C01B0F}" type="sibTrans" cxnId="{06721DF3-F2EA-4EBA-BD3B-B53A5BCEDF7A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75982650-C731-4728-A823-E54E73426D5C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are less likely to be disappointed</a:t>
          </a:r>
        </a:p>
      </dgm:t>
    </dgm:pt>
    <dgm:pt modelId="{0D568928-9B4D-4DFD-8B94-61224539111F}" type="parTrans" cxnId="{88120D49-6E5E-45A0-9F0A-C4AB8A9636BE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D442DADA-4585-4B72-87EA-7C11A01E7F10}" type="sibTrans" cxnId="{88120D49-6E5E-45A0-9F0A-C4AB8A9636BE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660E20EE-F784-476E-9621-C64280B5D050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can see if you are improving or stagnating, you can quickly figure out what you need to do to improve</a:t>
          </a:r>
        </a:p>
      </dgm:t>
    </dgm:pt>
    <dgm:pt modelId="{E60BE7D2-FE45-493D-8B3F-001993AB0DC8}" type="parTrans" cxnId="{F2B29F16-599E-4C4B-8EA4-8558AF5B7E1B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8C6082BF-71EC-48DA-A5BD-0A3553AB4F63}" type="sibTrans" cxnId="{F2B29F16-599E-4C4B-8EA4-8558AF5B7E1B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DA1EB338-52B1-44CF-8CC5-0FF6A00D442F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train harder</a:t>
          </a:r>
        </a:p>
      </dgm:t>
    </dgm:pt>
    <dgm:pt modelId="{D42946C6-4462-4D2E-8D78-B4DC77728EC9}" type="parTrans" cxnId="{378E3143-0FD6-4004-B4C7-D20CCEEE8AB9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63F3D1F8-6CF7-4CAF-89E6-5D3FCB32BFC1}" type="sibTrans" cxnId="{378E3143-0FD6-4004-B4C7-D20CCEEE8AB9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399914D2-A789-4DE7-B00A-EBEB06D37D0F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can train according to complex progression</a:t>
          </a:r>
          <a:endParaRPr lang="de-DE" sz="1600">
            <a:solidFill>
              <a:srgbClr val="242424"/>
            </a:solidFill>
          </a:endParaRPr>
        </a:p>
      </dgm:t>
    </dgm:pt>
    <dgm:pt modelId="{ED482902-2482-49A4-AA27-C2E90D6F190B}" type="parTrans" cxnId="{A91FCAA8-F3A7-48AD-8EA1-EC294FEEDD56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6B608E3D-57C4-4449-9962-B0FF284257C5}" type="sibTrans" cxnId="{A91FCAA8-F3A7-48AD-8EA1-EC294FEEDD56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5CD96611-FDA9-47A6-B0F6-88B39340EFBE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don't train in the "wrong" rep ranges</a:t>
          </a:r>
        </a:p>
      </dgm:t>
    </dgm:pt>
    <dgm:pt modelId="{122275B6-1F29-4D5A-85BA-432F4CFAABD7}" type="parTrans" cxnId="{FBB300E5-ACBE-47F1-B9B8-AA00FD7D429E}">
      <dgm:prSet/>
      <dgm:spPr/>
      <dgm:t>
        <a:bodyPr/>
        <a:lstStyle/>
        <a:p>
          <a:endParaRPr lang="de-DE" sz="2400"/>
        </a:p>
      </dgm:t>
    </dgm:pt>
    <dgm:pt modelId="{F2BFBABA-76E8-468A-8FFE-CE77D0671441}" type="sibTrans" cxnId="{FBB300E5-ACBE-47F1-B9B8-AA00FD7D429E}">
      <dgm:prSet/>
      <dgm:spPr/>
      <dgm:t>
        <a:bodyPr/>
        <a:lstStyle/>
        <a:p>
          <a:endParaRPr lang="de-DE" sz="2400"/>
        </a:p>
      </dgm:t>
    </dgm:pt>
    <dgm:pt modelId="{F34E07D9-CC4B-422D-BF4A-68061F53E220}" type="pres">
      <dgm:prSet presAssocID="{77579766-A1D9-4478-BC2B-399CFE3724B0}" presName="linear" presStyleCnt="0">
        <dgm:presLayoutVars>
          <dgm:dir/>
          <dgm:resizeHandles val="exact"/>
        </dgm:presLayoutVars>
      </dgm:prSet>
      <dgm:spPr/>
    </dgm:pt>
    <dgm:pt modelId="{EE1DF1FC-B455-4D75-B5E9-84ABACFE9C69}" type="pres">
      <dgm:prSet presAssocID="{9F927FB9-C76F-4C8E-BACA-6DCA096F41D1}" presName="comp" presStyleCnt="0"/>
      <dgm:spPr/>
    </dgm:pt>
    <dgm:pt modelId="{ADD7DDA6-295D-4CD5-ADF2-8A1EE55669A9}" type="pres">
      <dgm:prSet presAssocID="{9F927FB9-C76F-4C8E-BACA-6DCA096F41D1}" presName="box" presStyleLbl="node1" presStyleIdx="0" presStyleCnt="10"/>
      <dgm:spPr/>
    </dgm:pt>
    <dgm:pt modelId="{2E708C7B-E398-4BB8-8318-610E97B94EE4}" type="pres">
      <dgm:prSet presAssocID="{9F927FB9-C76F-4C8E-BACA-6DCA096F41D1}" presName="img" presStyleLbl="fgImgPlace1" presStyleIdx="0" presStyleCnt="10" custScaleX="9464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53000" b="-153000"/>
          </a:stretch>
        </a:blipFill>
      </dgm:spPr>
      <dgm:extLst>
        <a:ext uri="{E40237B7-FDA0-4F09-8148-C483321AD2D9}">
          <dgm14:cNvPr xmlns:dgm14="http://schemas.microsoft.com/office/drawing/2010/diagram" id="0" name="" descr="Volltreffer Silhouette"/>
        </a:ext>
      </dgm:extLst>
    </dgm:pt>
    <dgm:pt modelId="{E599BB76-7BD5-4D3A-82BF-D316820DC5B5}" type="pres">
      <dgm:prSet presAssocID="{9F927FB9-C76F-4C8E-BACA-6DCA096F41D1}" presName="text" presStyleLbl="node1" presStyleIdx="0" presStyleCnt="10">
        <dgm:presLayoutVars>
          <dgm:bulletEnabled val="1"/>
        </dgm:presLayoutVars>
      </dgm:prSet>
      <dgm:spPr/>
    </dgm:pt>
    <dgm:pt modelId="{DBE3C135-1CF2-4FD1-A3E2-2C3693D138F2}" type="pres">
      <dgm:prSet presAssocID="{0F446610-1F74-47B1-B2B3-BB0B76746AF4}" presName="spacer" presStyleCnt="0"/>
      <dgm:spPr/>
    </dgm:pt>
    <dgm:pt modelId="{47435C19-89F8-4D31-938E-4F0B89CB6E3C}" type="pres">
      <dgm:prSet presAssocID="{5FCF9A71-B654-4A7B-BB4C-4414C1904661}" presName="comp" presStyleCnt="0"/>
      <dgm:spPr/>
    </dgm:pt>
    <dgm:pt modelId="{57F51B1D-5B19-48E4-9734-AB88B60925B9}" type="pres">
      <dgm:prSet presAssocID="{5FCF9A71-B654-4A7B-BB4C-4414C1904661}" presName="box" presStyleLbl="node1" presStyleIdx="1" presStyleCnt="10"/>
      <dgm:spPr/>
    </dgm:pt>
    <dgm:pt modelId="{362A3AC2-D65C-4933-B245-E427821E2D6E}" type="pres">
      <dgm:prSet presAssocID="{5FCF9A71-B654-4A7B-BB4C-4414C1904661}" presName="img" presStyleLbl="fgImgPlace1" presStyleIdx="1" presStyleCnt="10" custLinFactNeighborY="0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Gehirn im Kopf Silhouette"/>
        </a:ext>
      </dgm:extLst>
    </dgm:pt>
    <dgm:pt modelId="{1B71D64F-1663-4F6F-9CF6-AE4AB7C4C934}" type="pres">
      <dgm:prSet presAssocID="{5FCF9A71-B654-4A7B-BB4C-4414C1904661}" presName="text" presStyleLbl="node1" presStyleIdx="1" presStyleCnt="10">
        <dgm:presLayoutVars>
          <dgm:bulletEnabled val="1"/>
        </dgm:presLayoutVars>
      </dgm:prSet>
      <dgm:spPr/>
    </dgm:pt>
    <dgm:pt modelId="{EF6B139E-1E85-456F-95B4-1A72A58424CF}" type="pres">
      <dgm:prSet presAssocID="{A004BC3E-8695-461D-BE3B-01856B1F85B1}" presName="spacer" presStyleCnt="0"/>
      <dgm:spPr/>
    </dgm:pt>
    <dgm:pt modelId="{946CEE4C-D96C-453C-A3D4-2D808DFB0D11}" type="pres">
      <dgm:prSet presAssocID="{5CDE16C5-18F4-4882-B47C-34B0665DB21A}" presName="comp" presStyleCnt="0"/>
      <dgm:spPr/>
    </dgm:pt>
    <dgm:pt modelId="{9B3EF70B-8195-4FFB-A2D9-C204A36B3F19}" type="pres">
      <dgm:prSet presAssocID="{5CDE16C5-18F4-4882-B47C-34B0665DB21A}" presName="box" presStyleLbl="node1" presStyleIdx="2" presStyleCnt="10"/>
      <dgm:spPr/>
    </dgm:pt>
    <dgm:pt modelId="{992CC212-600D-4440-B6A2-52C2E4ECE3A2}" type="pres">
      <dgm:prSet presAssocID="{5CDE16C5-18F4-4882-B47C-34B0665DB21A}" presName="img" presStyleLbl="fgImgPlace1" presStyleIdx="2" presStyleCnt="10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Marke Kreuz Silhouette"/>
        </a:ext>
      </dgm:extLst>
    </dgm:pt>
    <dgm:pt modelId="{FA742194-3259-47D4-A5E0-4743142C15A4}" type="pres">
      <dgm:prSet presAssocID="{5CDE16C5-18F4-4882-B47C-34B0665DB21A}" presName="text" presStyleLbl="node1" presStyleIdx="2" presStyleCnt="10">
        <dgm:presLayoutVars>
          <dgm:bulletEnabled val="1"/>
        </dgm:presLayoutVars>
      </dgm:prSet>
      <dgm:spPr/>
    </dgm:pt>
    <dgm:pt modelId="{DA2D5D44-415F-480A-AE13-FBEB3F8C192B}" type="pres">
      <dgm:prSet presAssocID="{3329F298-FD9F-49FD-8020-BA27308D14D1}" presName="spacer" presStyleCnt="0"/>
      <dgm:spPr/>
    </dgm:pt>
    <dgm:pt modelId="{AB90D061-BCDB-4CE0-97A8-EFAB725D0625}" type="pres">
      <dgm:prSet presAssocID="{AD87B1BC-61FE-44DD-82BC-06FD3F188587}" presName="comp" presStyleCnt="0"/>
      <dgm:spPr/>
    </dgm:pt>
    <dgm:pt modelId="{58D5F568-21D5-43F7-A90F-FFE4D53B327E}" type="pres">
      <dgm:prSet presAssocID="{AD87B1BC-61FE-44DD-82BC-06FD3F188587}" presName="box" presStyleLbl="node1" presStyleIdx="3" presStyleCnt="10"/>
      <dgm:spPr/>
    </dgm:pt>
    <dgm:pt modelId="{EB562045-4F45-4BED-B48C-C2577F9E87AD}" type="pres">
      <dgm:prSet presAssocID="{AD87B1BC-61FE-44DD-82BC-06FD3F188587}" presName="img" presStyleLbl="fgImgPlace1" presStyleIdx="3" presStyleCnt="10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Klebepflaster Silhouette"/>
        </a:ext>
      </dgm:extLst>
    </dgm:pt>
    <dgm:pt modelId="{1A2FCD62-43FB-4BFD-B31C-9CE5982BCE66}" type="pres">
      <dgm:prSet presAssocID="{AD87B1BC-61FE-44DD-82BC-06FD3F188587}" presName="text" presStyleLbl="node1" presStyleIdx="3" presStyleCnt="10">
        <dgm:presLayoutVars>
          <dgm:bulletEnabled val="1"/>
        </dgm:presLayoutVars>
      </dgm:prSet>
      <dgm:spPr/>
    </dgm:pt>
    <dgm:pt modelId="{B1882940-DF0B-4954-814B-E0E326C65CD9}" type="pres">
      <dgm:prSet presAssocID="{0461C08B-1F35-4125-913E-29A39AAD9E16}" presName="spacer" presStyleCnt="0"/>
      <dgm:spPr/>
    </dgm:pt>
    <dgm:pt modelId="{4B8E01AB-17B7-44EB-A47B-B8DD86CF644D}" type="pres">
      <dgm:prSet presAssocID="{38C316D6-9898-4CB2-83D8-E6EC2FE255A9}" presName="comp" presStyleCnt="0"/>
      <dgm:spPr/>
    </dgm:pt>
    <dgm:pt modelId="{18299E8A-D4C0-48FA-88BA-73BFC0C5E23C}" type="pres">
      <dgm:prSet presAssocID="{38C316D6-9898-4CB2-83D8-E6EC2FE255A9}" presName="box" presStyleLbl="node1" presStyleIdx="4" presStyleCnt="10"/>
      <dgm:spPr/>
    </dgm:pt>
    <dgm:pt modelId="{BFB91165-5CB1-48B8-8996-02E39BC5D40A}" type="pres">
      <dgm:prSet presAssocID="{38C316D6-9898-4CB2-83D8-E6EC2FE255A9}" presName="img" presStyleLbl="fgImgPlace1" presStyleIdx="4" presStyleCnt="10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Stoppuhr Silhouette"/>
        </a:ext>
      </dgm:extLst>
    </dgm:pt>
    <dgm:pt modelId="{F96EBDD0-44BE-4F55-ADF3-AD982EA9BD75}" type="pres">
      <dgm:prSet presAssocID="{38C316D6-9898-4CB2-83D8-E6EC2FE255A9}" presName="text" presStyleLbl="node1" presStyleIdx="4" presStyleCnt="10">
        <dgm:presLayoutVars>
          <dgm:bulletEnabled val="1"/>
        </dgm:presLayoutVars>
      </dgm:prSet>
      <dgm:spPr/>
    </dgm:pt>
    <dgm:pt modelId="{B2F4111F-1369-41AD-AA2D-0891C8941A7C}" type="pres">
      <dgm:prSet presAssocID="{F9FF0681-0AA4-4E1E-9B9A-63F9D2C01B0F}" presName="spacer" presStyleCnt="0"/>
      <dgm:spPr/>
    </dgm:pt>
    <dgm:pt modelId="{CA685C1F-EE4B-4174-8435-23EA7CC2F5B3}" type="pres">
      <dgm:prSet presAssocID="{75982650-C731-4728-A823-E54E73426D5C}" presName="comp" presStyleCnt="0"/>
      <dgm:spPr/>
    </dgm:pt>
    <dgm:pt modelId="{32DD057A-1860-4A7C-BF95-DABC219A8D16}" type="pres">
      <dgm:prSet presAssocID="{75982650-C731-4728-A823-E54E73426D5C}" presName="box" presStyleLbl="node1" presStyleIdx="5" presStyleCnt="10"/>
      <dgm:spPr/>
    </dgm:pt>
    <dgm:pt modelId="{B0509094-EE99-43EF-81EA-3BEC40DF150E}" type="pres">
      <dgm:prSet presAssocID="{75982650-C731-4728-A823-E54E73426D5C}" presName="img" presStyleLbl="fgImgPlace1" presStyleIdx="5" presStyleCnt="10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Besorgte Gesichtskontur Silhouette"/>
        </a:ext>
      </dgm:extLst>
    </dgm:pt>
    <dgm:pt modelId="{BD244C83-0BFF-45F1-A084-E9626387A853}" type="pres">
      <dgm:prSet presAssocID="{75982650-C731-4728-A823-E54E73426D5C}" presName="text" presStyleLbl="node1" presStyleIdx="5" presStyleCnt="10">
        <dgm:presLayoutVars>
          <dgm:bulletEnabled val="1"/>
        </dgm:presLayoutVars>
      </dgm:prSet>
      <dgm:spPr/>
    </dgm:pt>
    <dgm:pt modelId="{EA6A96DC-84C6-48FB-BE31-9F9BFB842049}" type="pres">
      <dgm:prSet presAssocID="{D442DADA-4585-4B72-87EA-7C11A01E7F10}" presName="spacer" presStyleCnt="0"/>
      <dgm:spPr/>
    </dgm:pt>
    <dgm:pt modelId="{229F01CA-F702-433C-AA97-C753E67419F1}" type="pres">
      <dgm:prSet presAssocID="{660E20EE-F784-476E-9621-C64280B5D050}" presName="comp" presStyleCnt="0"/>
      <dgm:spPr/>
    </dgm:pt>
    <dgm:pt modelId="{E54DDE42-9F90-4FCE-9384-BBA524E92965}" type="pres">
      <dgm:prSet presAssocID="{660E20EE-F784-476E-9621-C64280B5D050}" presName="box" presStyleLbl="node1" presStyleIdx="6" presStyleCnt="10"/>
      <dgm:spPr/>
    </dgm:pt>
    <dgm:pt modelId="{8C7C33ED-2C51-4FB5-9D97-E921ADA720D4}" type="pres">
      <dgm:prSet presAssocID="{660E20EE-F784-476E-9621-C64280B5D050}" presName="img" presStyleLbl="fgImgPlace1" presStyleIdx="6" presStyleCnt="10"/>
      <dgm:spPr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Klemmbrett abgehakt Silhouette"/>
        </a:ext>
      </dgm:extLst>
    </dgm:pt>
    <dgm:pt modelId="{A7A29B3B-05E6-4BBA-8973-9EACB90CE69D}" type="pres">
      <dgm:prSet presAssocID="{660E20EE-F784-476E-9621-C64280B5D050}" presName="text" presStyleLbl="node1" presStyleIdx="6" presStyleCnt="10">
        <dgm:presLayoutVars>
          <dgm:bulletEnabled val="1"/>
        </dgm:presLayoutVars>
      </dgm:prSet>
      <dgm:spPr/>
    </dgm:pt>
    <dgm:pt modelId="{844DFD1C-73E4-4273-BC25-FE55DFC54BA8}" type="pres">
      <dgm:prSet presAssocID="{8C6082BF-71EC-48DA-A5BD-0A3553AB4F63}" presName="spacer" presStyleCnt="0"/>
      <dgm:spPr/>
    </dgm:pt>
    <dgm:pt modelId="{7D2E6F2E-4CD5-4B9D-897D-6BFDD055AE50}" type="pres">
      <dgm:prSet presAssocID="{5CD96611-FDA9-47A6-B0F6-88B39340EFBE}" presName="comp" presStyleCnt="0"/>
      <dgm:spPr/>
    </dgm:pt>
    <dgm:pt modelId="{501D9EA3-9EDA-4183-BF80-38719D89D2A7}" type="pres">
      <dgm:prSet presAssocID="{5CD96611-FDA9-47A6-B0F6-88B39340EFBE}" presName="box" presStyleLbl="node1" presStyleIdx="7" presStyleCnt="10"/>
      <dgm:spPr/>
    </dgm:pt>
    <dgm:pt modelId="{42B7264C-6D1E-4997-BD4C-4C21FE6CD180}" type="pres">
      <dgm:prSet presAssocID="{5CD96611-FDA9-47A6-B0F6-88B39340EFBE}" presName="img" presStyleLbl="fgImgPlace1" presStyleIdx="7" presStyleCnt="10"/>
      <dgm:spPr>
        <a:blipFill>
          <a:blip xmlns:r="http://schemas.openxmlformats.org/officeDocument/2006/relationships"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Tanzschritte Silhouette"/>
        </a:ext>
      </dgm:extLst>
    </dgm:pt>
    <dgm:pt modelId="{BC01B5E3-16B8-464C-BCA1-4B43734C8E8F}" type="pres">
      <dgm:prSet presAssocID="{5CD96611-FDA9-47A6-B0F6-88B39340EFBE}" presName="text" presStyleLbl="node1" presStyleIdx="7" presStyleCnt="10">
        <dgm:presLayoutVars>
          <dgm:bulletEnabled val="1"/>
        </dgm:presLayoutVars>
      </dgm:prSet>
      <dgm:spPr/>
    </dgm:pt>
    <dgm:pt modelId="{3BB1C2E3-C7D5-450B-8613-9A2AFDBEC6D4}" type="pres">
      <dgm:prSet presAssocID="{F2BFBABA-76E8-468A-8FFE-CE77D0671441}" presName="spacer" presStyleCnt="0"/>
      <dgm:spPr/>
    </dgm:pt>
    <dgm:pt modelId="{97559E47-F7D6-4FEA-A72B-4C062D69CEF4}" type="pres">
      <dgm:prSet presAssocID="{DA1EB338-52B1-44CF-8CC5-0FF6A00D442F}" presName="comp" presStyleCnt="0"/>
      <dgm:spPr/>
    </dgm:pt>
    <dgm:pt modelId="{7C7D6873-099A-4C5F-99F2-51BA36F13692}" type="pres">
      <dgm:prSet presAssocID="{DA1EB338-52B1-44CF-8CC5-0FF6A00D442F}" presName="box" presStyleLbl="node1" presStyleIdx="8" presStyleCnt="10"/>
      <dgm:spPr/>
    </dgm:pt>
    <dgm:pt modelId="{C6B1398C-8252-44C2-8D25-12AAFF0D05CD}" type="pres">
      <dgm:prSet presAssocID="{DA1EB338-52B1-44CF-8CC5-0FF6A00D442F}" presName="img" presStyleLbl="fgImgPlace1" presStyleIdx="8" presStyleCnt="10"/>
      <dgm:spPr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Boxhandschuh Silhouette"/>
        </a:ext>
      </dgm:extLst>
    </dgm:pt>
    <dgm:pt modelId="{F9FB4578-89CF-43F3-B96F-998E31A0370D}" type="pres">
      <dgm:prSet presAssocID="{DA1EB338-52B1-44CF-8CC5-0FF6A00D442F}" presName="text" presStyleLbl="node1" presStyleIdx="8" presStyleCnt="10">
        <dgm:presLayoutVars>
          <dgm:bulletEnabled val="1"/>
        </dgm:presLayoutVars>
      </dgm:prSet>
      <dgm:spPr/>
    </dgm:pt>
    <dgm:pt modelId="{633E79BE-16B7-4B21-867C-CF677B440E09}" type="pres">
      <dgm:prSet presAssocID="{63F3D1F8-6CF7-4CAF-89E6-5D3FCB32BFC1}" presName="spacer" presStyleCnt="0"/>
      <dgm:spPr/>
    </dgm:pt>
    <dgm:pt modelId="{6FE205C8-AE16-47CA-A391-B035A1FF7153}" type="pres">
      <dgm:prSet presAssocID="{399914D2-A789-4DE7-B00A-EBEB06D37D0F}" presName="comp" presStyleCnt="0"/>
      <dgm:spPr/>
    </dgm:pt>
    <dgm:pt modelId="{52DB6105-1845-419C-8C4B-57E72BBBE985}" type="pres">
      <dgm:prSet presAssocID="{399914D2-A789-4DE7-B00A-EBEB06D37D0F}" presName="box" presStyleLbl="node1" presStyleIdx="9" presStyleCnt="10"/>
      <dgm:spPr/>
    </dgm:pt>
    <dgm:pt modelId="{015E14A8-E902-4BB8-8A24-30D3C01A77B2}" type="pres">
      <dgm:prSet presAssocID="{399914D2-A789-4DE7-B00A-EBEB06D37D0F}" presName="img" presStyleLbl="fgImgPlace1" presStyleIdx="9" presStyleCnt="10"/>
      <dgm:spPr>
        <a:blipFill>
          <a:blip xmlns:r="http://schemas.openxmlformats.org/officeDocument/2006/relationships"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Eisberg Silhouette"/>
        </a:ext>
      </dgm:extLst>
    </dgm:pt>
    <dgm:pt modelId="{20BC992B-8D58-4A0D-ACB0-7E6B4DF13EF4}" type="pres">
      <dgm:prSet presAssocID="{399914D2-A789-4DE7-B00A-EBEB06D37D0F}" presName="text" presStyleLbl="node1" presStyleIdx="9" presStyleCnt="10">
        <dgm:presLayoutVars>
          <dgm:bulletEnabled val="1"/>
        </dgm:presLayoutVars>
      </dgm:prSet>
      <dgm:spPr/>
    </dgm:pt>
  </dgm:ptLst>
  <dgm:cxnLst>
    <dgm:cxn modelId="{C9593106-8FA0-4713-B1F5-0E3D3E120B68}" srcId="{77579766-A1D9-4478-BC2B-399CFE3724B0}" destId="{5FCF9A71-B654-4A7B-BB4C-4414C1904661}" srcOrd="1" destOrd="0" parTransId="{5EE008DD-D303-475E-9117-D7965FA822EF}" sibTransId="{A004BC3E-8695-461D-BE3B-01856B1F85B1}"/>
    <dgm:cxn modelId="{EE8E4B15-08C7-4907-8E9D-3D6E82097A68}" type="presOf" srcId="{77579766-A1D9-4478-BC2B-399CFE3724B0}" destId="{F34E07D9-CC4B-422D-BF4A-68061F53E220}" srcOrd="0" destOrd="0" presId="urn:microsoft.com/office/officeart/2005/8/layout/vList4"/>
    <dgm:cxn modelId="{F2B29F16-599E-4C4B-8EA4-8558AF5B7E1B}" srcId="{77579766-A1D9-4478-BC2B-399CFE3724B0}" destId="{660E20EE-F784-476E-9621-C64280B5D050}" srcOrd="6" destOrd="0" parTransId="{E60BE7D2-FE45-493D-8B3F-001993AB0DC8}" sibTransId="{8C6082BF-71EC-48DA-A5BD-0A3553AB4F63}"/>
    <dgm:cxn modelId="{FD18CC23-E4A4-452F-A28C-C053B08FE34D}" type="presOf" srcId="{AD87B1BC-61FE-44DD-82BC-06FD3F188587}" destId="{58D5F568-21D5-43F7-A90F-FFE4D53B327E}" srcOrd="0" destOrd="0" presId="urn:microsoft.com/office/officeart/2005/8/layout/vList4"/>
    <dgm:cxn modelId="{715B3A2E-290E-492E-B1DC-F12D8F4C566E}" type="presOf" srcId="{660E20EE-F784-476E-9621-C64280B5D050}" destId="{E54DDE42-9F90-4FCE-9384-BBA524E92965}" srcOrd="0" destOrd="0" presId="urn:microsoft.com/office/officeart/2005/8/layout/vList4"/>
    <dgm:cxn modelId="{27CA7830-8E8D-4573-9654-D1B103FB3F1D}" type="presOf" srcId="{399914D2-A789-4DE7-B00A-EBEB06D37D0F}" destId="{52DB6105-1845-419C-8C4B-57E72BBBE985}" srcOrd="0" destOrd="0" presId="urn:microsoft.com/office/officeart/2005/8/layout/vList4"/>
    <dgm:cxn modelId="{B854E734-0090-4438-B47D-7849B6E52F4B}" type="presOf" srcId="{660E20EE-F784-476E-9621-C64280B5D050}" destId="{A7A29B3B-05E6-4BBA-8973-9EACB90CE69D}" srcOrd="1" destOrd="0" presId="urn:microsoft.com/office/officeart/2005/8/layout/vList4"/>
    <dgm:cxn modelId="{53B54436-BBBB-4C3F-8B91-C9E75242B714}" type="presOf" srcId="{5CD96611-FDA9-47A6-B0F6-88B39340EFBE}" destId="{501D9EA3-9EDA-4183-BF80-38719D89D2A7}" srcOrd="0" destOrd="0" presId="urn:microsoft.com/office/officeart/2005/8/layout/vList4"/>
    <dgm:cxn modelId="{378E3143-0FD6-4004-B4C7-D20CCEEE8AB9}" srcId="{77579766-A1D9-4478-BC2B-399CFE3724B0}" destId="{DA1EB338-52B1-44CF-8CC5-0FF6A00D442F}" srcOrd="8" destOrd="0" parTransId="{D42946C6-4462-4D2E-8D78-B4DC77728EC9}" sibTransId="{63F3D1F8-6CF7-4CAF-89E6-5D3FCB32BFC1}"/>
    <dgm:cxn modelId="{B56DBF64-A001-4C13-8E01-D940990835AE}" type="presOf" srcId="{5FCF9A71-B654-4A7B-BB4C-4414C1904661}" destId="{1B71D64F-1663-4F6F-9CF6-AE4AB7C4C934}" srcOrd="1" destOrd="0" presId="urn:microsoft.com/office/officeart/2005/8/layout/vList4"/>
    <dgm:cxn modelId="{71C2AF45-1F0D-4CAE-AB34-EA223B050E8A}" type="presOf" srcId="{38C316D6-9898-4CB2-83D8-E6EC2FE255A9}" destId="{18299E8A-D4C0-48FA-88BA-73BFC0C5E23C}" srcOrd="0" destOrd="0" presId="urn:microsoft.com/office/officeart/2005/8/layout/vList4"/>
    <dgm:cxn modelId="{AC9DAE46-E6BE-467D-90E6-002194953AD3}" type="presOf" srcId="{399914D2-A789-4DE7-B00A-EBEB06D37D0F}" destId="{20BC992B-8D58-4A0D-ACB0-7E6B4DF13EF4}" srcOrd="1" destOrd="0" presId="urn:microsoft.com/office/officeart/2005/8/layout/vList4"/>
    <dgm:cxn modelId="{88120D49-6E5E-45A0-9F0A-C4AB8A9636BE}" srcId="{77579766-A1D9-4478-BC2B-399CFE3724B0}" destId="{75982650-C731-4728-A823-E54E73426D5C}" srcOrd="5" destOrd="0" parTransId="{0D568928-9B4D-4DFD-8B94-61224539111F}" sibTransId="{D442DADA-4585-4B72-87EA-7C11A01E7F10}"/>
    <dgm:cxn modelId="{9D15B54F-E3E8-438F-BEB7-0EE196DE5943}" type="presOf" srcId="{9F927FB9-C76F-4C8E-BACA-6DCA096F41D1}" destId="{ADD7DDA6-295D-4CD5-ADF2-8A1EE55669A9}" srcOrd="0" destOrd="0" presId="urn:microsoft.com/office/officeart/2005/8/layout/vList4"/>
    <dgm:cxn modelId="{6A83BA70-5541-4A59-8E86-076712B28E9C}" srcId="{77579766-A1D9-4478-BC2B-399CFE3724B0}" destId="{9F927FB9-C76F-4C8E-BACA-6DCA096F41D1}" srcOrd="0" destOrd="0" parTransId="{F790F447-C755-4261-916F-4CA074AE5C1C}" sibTransId="{0F446610-1F74-47B1-B2B3-BB0B76746AF4}"/>
    <dgm:cxn modelId="{5EC3C871-DE4E-4FE1-A053-E56BDA00BF48}" type="presOf" srcId="{DA1EB338-52B1-44CF-8CC5-0FF6A00D442F}" destId="{7C7D6873-099A-4C5F-99F2-51BA36F13692}" srcOrd="0" destOrd="0" presId="urn:microsoft.com/office/officeart/2005/8/layout/vList4"/>
    <dgm:cxn modelId="{08A03674-9105-43B6-808B-3AFBE115667C}" srcId="{77579766-A1D9-4478-BC2B-399CFE3724B0}" destId="{AD87B1BC-61FE-44DD-82BC-06FD3F188587}" srcOrd="3" destOrd="0" parTransId="{E473ED90-EA53-4DAB-9D4C-DE3846E5F54A}" sibTransId="{0461C08B-1F35-4125-913E-29A39AAD9E16}"/>
    <dgm:cxn modelId="{CBFE1682-8BBD-4174-B23D-65112459EAF5}" type="presOf" srcId="{75982650-C731-4728-A823-E54E73426D5C}" destId="{32DD057A-1860-4A7C-BF95-DABC219A8D16}" srcOrd="0" destOrd="0" presId="urn:microsoft.com/office/officeart/2005/8/layout/vList4"/>
    <dgm:cxn modelId="{E8161292-23A2-4651-B355-59DD6BD68B45}" type="presOf" srcId="{5CDE16C5-18F4-4882-B47C-34B0665DB21A}" destId="{FA742194-3259-47D4-A5E0-4743142C15A4}" srcOrd="1" destOrd="0" presId="urn:microsoft.com/office/officeart/2005/8/layout/vList4"/>
    <dgm:cxn modelId="{151EA595-C3FB-4C9B-8E4E-05F8D0759BEE}" type="presOf" srcId="{5CD96611-FDA9-47A6-B0F6-88B39340EFBE}" destId="{BC01B5E3-16B8-464C-BCA1-4B43734C8E8F}" srcOrd="1" destOrd="0" presId="urn:microsoft.com/office/officeart/2005/8/layout/vList4"/>
    <dgm:cxn modelId="{923ED7A3-9506-47E7-9D25-619733158AAB}" type="presOf" srcId="{DA1EB338-52B1-44CF-8CC5-0FF6A00D442F}" destId="{F9FB4578-89CF-43F3-B96F-998E31A0370D}" srcOrd="1" destOrd="0" presId="urn:microsoft.com/office/officeart/2005/8/layout/vList4"/>
    <dgm:cxn modelId="{A91FCAA8-F3A7-48AD-8EA1-EC294FEEDD56}" srcId="{77579766-A1D9-4478-BC2B-399CFE3724B0}" destId="{399914D2-A789-4DE7-B00A-EBEB06D37D0F}" srcOrd="9" destOrd="0" parTransId="{ED482902-2482-49A4-AA27-C2E90D6F190B}" sibTransId="{6B608E3D-57C4-4449-9962-B0FF284257C5}"/>
    <dgm:cxn modelId="{AD0711A9-8C11-430A-8E4F-B633F6F2BBAA}" type="presOf" srcId="{38C316D6-9898-4CB2-83D8-E6EC2FE255A9}" destId="{F96EBDD0-44BE-4F55-ADF3-AD982EA9BD75}" srcOrd="1" destOrd="0" presId="urn:microsoft.com/office/officeart/2005/8/layout/vList4"/>
    <dgm:cxn modelId="{C8CFADD1-0054-4C4F-8992-7C46E3AC0EA3}" type="presOf" srcId="{9F927FB9-C76F-4C8E-BACA-6DCA096F41D1}" destId="{E599BB76-7BD5-4D3A-82BF-D316820DC5B5}" srcOrd="1" destOrd="0" presId="urn:microsoft.com/office/officeart/2005/8/layout/vList4"/>
    <dgm:cxn modelId="{53BCE5E4-BF8B-48FA-A124-956C68E3D317}" srcId="{77579766-A1D9-4478-BC2B-399CFE3724B0}" destId="{5CDE16C5-18F4-4882-B47C-34B0665DB21A}" srcOrd="2" destOrd="0" parTransId="{91E7C608-4B83-486D-A3DB-21D6DF7D5D31}" sibTransId="{3329F298-FD9F-49FD-8020-BA27308D14D1}"/>
    <dgm:cxn modelId="{FBB300E5-ACBE-47F1-B9B8-AA00FD7D429E}" srcId="{77579766-A1D9-4478-BC2B-399CFE3724B0}" destId="{5CD96611-FDA9-47A6-B0F6-88B39340EFBE}" srcOrd="7" destOrd="0" parTransId="{122275B6-1F29-4D5A-85BA-432F4CFAABD7}" sibTransId="{F2BFBABA-76E8-468A-8FFE-CE77D0671441}"/>
    <dgm:cxn modelId="{A1A530E5-7C5D-42EE-BF2D-0443F22C35CA}" type="presOf" srcId="{5CDE16C5-18F4-4882-B47C-34B0665DB21A}" destId="{9B3EF70B-8195-4FFB-A2D9-C204A36B3F19}" srcOrd="0" destOrd="0" presId="urn:microsoft.com/office/officeart/2005/8/layout/vList4"/>
    <dgm:cxn modelId="{06721DF3-F2EA-4EBA-BD3B-B53A5BCEDF7A}" srcId="{77579766-A1D9-4478-BC2B-399CFE3724B0}" destId="{38C316D6-9898-4CB2-83D8-E6EC2FE255A9}" srcOrd="4" destOrd="0" parTransId="{EA0B8FEF-8E73-4628-9E6C-6268E4E794B5}" sibTransId="{F9FF0681-0AA4-4E1E-9B9A-63F9D2C01B0F}"/>
    <dgm:cxn modelId="{5C3EB7F4-175B-457D-880E-F4947F95EB3B}" type="presOf" srcId="{5FCF9A71-B654-4A7B-BB4C-4414C1904661}" destId="{57F51B1D-5B19-48E4-9734-AB88B60925B9}" srcOrd="0" destOrd="0" presId="urn:microsoft.com/office/officeart/2005/8/layout/vList4"/>
    <dgm:cxn modelId="{CE2DD5F4-AB4F-4DEF-ABC1-347F0AA2A2BD}" type="presOf" srcId="{AD87B1BC-61FE-44DD-82BC-06FD3F188587}" destId="{1A2FCD62-43FB-4BFD-B31C-9CE5982BCE66}" srcOrd="1" destOrd="0" presId="urn:microsoft.com/office/officeart/2005/8/layout/vList4"/>
    <dgm:cxn modelId="{30D7D4FE-E528-4E0B-9D4C-20F74DA7617D}" type="presOf" srcId="{75982650-C731-4728-A823-E54E73426D5C}" destId="{BD244C83-0BFF-45F1-A084-E9626387A853}" srcOrd="1" destOrd="0" presId="urn:microsoft.com/office/officeart/2005/8/layout/vList4"/>
    <dgm:cxn modelId="{DB4A3FA0-8E0F-487F-AD35-3E2B1A88C91C}" type="presParOf" srcId="{F34E07D9-CC4B-422D-BF4A-68061F53E220}" destId="{EE1DF1FC-B455-4D75-B5E9-84ABACFE9C69}" srcOrd="0" destOrd="0" presId="urn:microsoft.com/office/officeart/2005/8/layout/vList4"/>
    <dgm:cxn modelId="{A28A3FD4-CBC6-40E8-8CF5-50408BBAE1DD}" type="presParOf" srcId="{EE1DF1FC-B455-4D75-B5E9-84ABACFE9C69}" destId="{ADD7DDA6-295D-4CD5-ADF2-8A1EE55669A9}" srcOrd="0" destOrd="0" presId="urn:microsoft.com/office/officeart/2005/8/layout/vList4"/>
    <dgm:cxn modelId="{777318DC-AE22-4154-AAD0-EAF861DA47E7}" type="presParOf" srcId="{EE1DF1FC-B455-4D75-B5E9-84ABACFE9C69}" destId="{2E708C7B-E398-4BB8-8318-610E97B94EE4}" srcOrd="1" destOrd="0" presId="urn:microsoft.com/office/officeart/2005/8/layout/vList4"/>
    <dgm:cxn modelId="{078E7699-9A91-43A4-9B96-EF6A85F45E10}" type="presParOf" srcId="{EE1DF1FC-B455-4D75-B5E9-84ABACFE9C69}" destId="{E599BB76-7BD5-4D3A-82BF-D316820DC5B5}" srcOrd="2" destOrd="0" presId="urn:microsoft.com/office/officeart/2005/8/layout/vList4"/>
    <dgm:cxn modelId="{F1227122-2AAF-483C-B9BC-ED457D846E9E}" type="presParOf" srcId="{F34E07D9-CC4B-422D-BF4A-68061F53E220}" destId="{DBE3C135-1CF2-4FD1-A3E2-2C3693D138F2}" srcOrd="1" destOrd="0" presId="urn:microsoft.com/office/officeart/2005/8/layout/vList4"/>
    <dgm:cxn modelId="{40FB7DFA-BF42-43E7-AB7F-B45F5D8F8336}" type="presParOf" srcId="{F34E07D9-CC4B-422D-BF4A-68061F53E220}" destId="{47435C19-89F8-4D31-938E-4F0B89CB6E3C}" srcOrd="2" destOrd="0" presId="urn:microsoft.com/office/officeart/2005/8/layout/vList4"/>
    <dgm:cxn modelId="{8B8DD15C-6F1A-41AA-9A1F-D2276F803499}" type="presParOf" srcId="{47435C19-89F8-4D31-938E-4F0B89CB6E3C}" destId="{57F51B1D-5B19-48E4-9734-AB88B60925B9}" srcOrd="0" destOrd="0" presId="urn:microsoft.com/office/officeart/2005/8/layout/vList4"/>
    <dgm:cxn modelId="{7EA75609-890D-4054-AE8F-95D3612457F1}" type="presParOf" srcId="{47435C19-89F8-4D31-938E-4F0B89CB6E3C}" destId="{362A3AC2-D65C-4933-B245-E427821E2D6E}" srcOrd="1" destOrd="0" presId="urn:microsoft.com/office/officeart/2005/8/layout/vList4"/>
    <dgm:cxn modelId="{CF52AEAC-E9ED-45B8-8768-92EA26DFD6BC}" type="presParOf" srcId="{47435C19-89F8-4D31-938E-4F0B89CB6E3C}" destId="{1B71D64F-1663-4F6F-9CF6-AE4AB7C4C934}" srcOrd="2" destOrd="0" presId="urn:microsoft.com/office/officeart/2005/8/layout/vList4"/>
    <dgm:cxn modelId="{B878CB83-D959-4020-9210-23449D0B78EB}" type="presParOf" srcId="{F34E07D9-CC4B-422D-BF4A-68061F53E220}" destId="{EF6B139E-1E85-456F-95B4-1A72A58424CF}" srcOrd="3" destOrd="0" presId="urn:microsoft.com/office/officeart/2005/8/layout/vList4"/>
    <dgm:cxn modelId="{B1EE5C66-6538-4C5C-938A-DF36E8A921E9}" type="presParOf" srcId="{F34E07D9-CC4B-422D-BF4A-68061F53E220}" destId="{946CEE4C-D96C-453C-A3D4-2D808DFB0D11}" srcOrd="4" destOrd="0" presId="urn:microsoft.com/office/officeart/2005/8/layout/vList4"/>
    <dgm:cxn modelId="{24094962-8E0A-473A-8A49-F16FDCBCE314}" type="presParOf" srcId="{946CEE4C-D96C-453C-A3D4-2D808DFB0D11}" destId="{9B3EF70B-8195-4FFB-A2D9-C204A36B3F19}" srcOrd="0" destOrd="0" presId="urn:microsoft.com/office/officeart/2005/8/layout/vList4"/>
    <dgm:cxn modelId="{5C9BF07B-8B32-4570-9ED8-B570F57233ED}" type="presParOf" srcId="{946CEE4C-D96C-453C-A3D4-2D808DFB0D11}" destId="{992CC212-600D-4440-B6A2-52C2E4ECE3A2}" srcOrd="1" destOrd="0" presId="urn:microsoft.com/office/officeart/2005/8/layout/vList4"/>
    <dgm:cxn modelId="{323F6A8D-4A54-486C-AD6D-47C577F1AB9B}" type="presParOf" srcId="{946CEE4C-D96C-453C-A3D4-2D808DFB0D11}" destId="{FA742194-3259-47D4-A5E0-4743142C15A4}" srcOrd="2" destOrd="0" presId="urn:microsoft.com/office/officeart/2005/8/layout/vList4"/>
    <dgm:cxn modelId="{CA2E8419-9175-46BC-8935-FF20F56F5776}" type="presParOf" srcId="{F34E07D9-CC4B-422D-BF4A-68061F53E220}" destId="{DA2D5D44-415F-480A-AE13-FBEB3F8C192B}" srcOrd="5" destOrd="0" presId="urn:microsoft.com/office/officeart/2005/8/layout/vList4"/>
    <dgm:cxn modelId="{21B97A56-F19F-42E0-ADAC-B7C5FA317EA2}" type="presParOf" srcId="{F34E07D9-CC4B-422D-BF4A-68061F53E220}" destId="{AB90D061-BCDB-4CE0-97A8-EFAB725D0625}" srcOrd="6" destOrd="0" presId="urn:microsoft.com/office/officeart/2005/8/layout/vList4"/>
    <dgm:cxn modelId="{E83C8120-B889-4A90-83D9-E293DE3C3EC8}" type="presParOf" srcId="{AB90D061-BCDB-4CE0-97A8-EFAB725D0625}" destId="{58D5F568-21D5-43F7-A90F-FFE4D53B327E}" srcOrd="0" destOrd="0" presId="urn:microsoft.com/office/officeart/2005/8/layout/vList4"/>
    <dgm:cxn modelId="{80EFE007-B5A9-4EFF-9AA8-BCD0A30C3A15}" type="presParOf" srcId="{AB90D061-BCDB-4CE0-97A8-EFAB725D0625}" destId="{EB562045-4F45-4BED-B48C-C2577F9E87AD}" srcOrd="1" destOrd="0" presId="urn:microsoft.com/office/officeart/2005/8/layout/vList4"/>
    <dgm:cxn modelId="{2118C249-E925-406C-AD39-B2365D37928A}" type="presParOf" srcId="{AB90D061-BCDB-4CE0-97A8-EFAB725D0625}" destId="{1A2FCD62-43FB-4BFD-B31C-9CE5982BCE66}" srcOrd="2" destOrd="0" presId="urn:microsoft.com/office/officeart/2005/8/layout/vList4"/>
    <dgm:cxn modelId="{6DDB6F20-A494-4055-99B5-1E10E6BCB2B3}" type="presParOf" srcId="{F34E07D9-CC4B-422D-BF4A-68061F53E220}" destId="{B1882940-DF0B-4954-814B-E0E326C65CD9}" srcOrd="7" destOrd="0" presId="urn:microsoft.com/office/officeart/2005/8/layout/vList4"/>
    <dgm:cxn modelId="{905D40B1-6780-4F7D-B341-B56B2797F01E}" type="presParOf" srcId="{F34E07D9-CC4B-422D-BF4A-68061F53E220}" destId="{4B8E01AB-17B7-44EB-A47B-B8DD86CF644D}" srcOrd="8" destOrd="0" presId="urn:microsoft.com/office/officeart/2005/8/layout/vList4"/>
    <dgm:cxn modelId="{81022ACF-E84E-455C-87F2-F55804E65A21}" type="presParOf" srcId="{4B8E01AB-17B7-44EB-A47B-B8DD86CF644D}" destId="{18299E8A-D4C0-48FA-88BA-73BFC0C5E23C}" srcOrd="0" destOrd="0" presId="urn:microsoft.com/office/officeart/2005/8/layout/vList4"/>
    <dgm:cxn modelId="{185F790C-4988-4588-947A-7C2EA80C3AAD}" type="presParOf" srcId="{4B8E01AB-17B7-44EB-A47B-B8DD86CF644D}" destId="{BFB91165-5CB1-48B8-8996-02E39BC5D40A}" srcOrd="1" destOrd="0" presId="urn:microsoft.com/office/officeart/2005/8/layout/vList4"/>
    <dgm:cxn modelId="{841D5A05-5D45-42F5-956A-A39E2E42DC41}" type="presParOf" srcId="{4B8E01AB-17B7-44EB-A47B-B8DD86CF644D}" destId="{F96EBDD0-44BE-4F55-ADF3-AD982EA9BD75}" srcOrd="2" destOrd="0" presId="urn:microsoft.com/office/officeart/2005/8/layout/vList4"/>
    <dgm:cxn modelId="{F9A5336E-2983-4CA7-B6B6-9694606B9CB0}" type="presParOf" srcId="{F34E07D9-CC4B-422D-BF4A-68061F53E220}" destId="{B2F4111F-1369-41AD-AA2D-0891C8941A7C}" srcOrd="9" destOrd="0" presId="urn:microsoft.com/office/officeart/2005/8/layout/vList4"/>
    <dgm:cxn modelId="{378CA993-0977-4961-93E0-800FA91650FA}" type="presParOf" srcId="{F34E07D9-CC4B-422D-BF4A-68061F53E220}" destId="{CA685C1F-EE4B-4174-8435-23EA7CC2F5B3}" srcOrd="10" destOrd="0" presId="urn:microsoft.com/office/officeart/2005/8/layout/vList4"/>
    <dgm:cxn modelId="{771C328C-A776-49F6-9033-8390C439AD9C}" type="presParOf" srcId="{CA685C1F-EE4B-4174-8435-23EA7CC2F5B3}" destId="{32DD057A-1860-4A7C-BF95-DABC219A8D16}" srcOrd="0" destOrd="0" presId="urn:microsoft.com/office/officeart/2005/8/layout/vList4"/>
    <dgm:cxn modelId="{52D967F9-8F81-47AC-9A3D-E48079A9F267}" type="presParOf" srcId="{CA685C1F-EE4B-4174-8435-23EA7CC2F5B3}" destId="{B0509094-EE99-43EF-81EA-3BEC40DF150E}" srcOrd="1" destOrd="0" presId="urn:microsoft.com/office/officeart/2005/8/layout/vList4"/>
    <dgm:cxn modelId="{E079F9FD-B383-4CF2-8EF4-71A55F14D45C}" type="presParOf" srcId="{CA685C1F-EE4B-4174-8435-23EA7CC2F5B3}" destId="{BD244C83-0BFF-45F1-A084-E9626387A853}" srcOrd="2" destOrd="0" presId="urn:microsoft.com/office/officeart/2005/8/layout/vList4"/>
    <dgm:cxn modelId="{D4F59E00-755A-437D-B5D2-DDB0916E0F18}" type="presParOf" srcId="{F34E07D9-CC4B-422D-BF4A-68061F53E220}" destId="{EA6A96DC-84C6-48FB-BE31-9F9BFB842049}" srcOrd="11" destOrd="0" presId="urn:microsoft.com/office/officeart/2005/8/layout/vList4"/>
    <dgm:cxn modelId="{3D9E5471-3283-42A3-97D0-48D4A1A33D13}" type="presParOf" srcId="{F34E07D9-CC4B-422D-BF4A-68061F53E220}" destId="{229F01CA-F702-433C-AA97-C753E67419F1}" srcOrd="12" destOrd="0" presId="urn:microsoft.com/office/officeart/2005/8/layout/vList4"/>
    <dgm:cxn modelId="{ECD854B5-0F9F-430E-BE56-7DD102ACFE94}" type="presParOf" srcId="{229F01CA-F702-433C-AA97-C753E67419F1}" destId="{E54DDE42-9F90-4FCE-9384-BBA524E92965}" srcOrd="0" destOrd="0" presId="urn:microsoft.com/office/officeart/2005/8/layout/vList4"/>
    <dgm:cxn modelId="{962E5C1D-C0D1-4BAD-82EA-AA9925709B98}" type="presParOf" srcId="{229F01CA-F702-433C-AA97-C753E67419F1}" destId="{8C7C33ED-2C51-4FB5-9D97-E921ADA720D4}" srcOrd="1" destOrd="0" presId="urn:microsoft.com/office/officeart/2005/8/layout/vList4"/>
    <dgm:cxn modelId="{3282FC15-40A1-43F5-AC5C-27137BFD50E7}" type="presParOf" srcId="{229F01CA-F702-433C-AA97-C753E67419F1}" destId="{A7A29B3B-05E6-4BBA-8973-9EACB90CE69D}" srcOrd="2" destOrd="0" presId="urn:microsoft.com/office/officeart/2005/8/layout/vList4"/>
    <dgm:cxn modelId="{9D425A5F-52C3-4BE1-9508-2BCEA85AF29A}" type="presParOf" srcId="{F34E07D9-CC4B-422D-BF4A-68061F53E220}" destId="{844DFD1C-73E4-4273-BC25-FE55DFC54BA8}" srcOrd="13" destOrd="0" presId="urn:microsoft.com/office/officeart/2005/8/layout/vList4"/>
    <dgm:cxn modelId="{37D8E1D9-603C-4890-8DF5-B30627D712C9}" type="presParOf" srcId="{F34E07D9-CC4B-422D-BF4A-68061F53E220}" destId="{7D2E6F2E-4CD5-4B9D-897D-6BFDD055AE50}" srcOrd="14" destOrd="0" presId="urn:microsoft.com/office/officeart/2005/8/layout/vList4"/>
    <dgm:cxn modelId="{334EA89D-D4F9-43BA-A13F-081F7E676C88}" type="presParOf" srcId="{7D2E6F2E-4CD5-4B9D-897D-6BFDD055AE50}" destId="{501D9EA3-9EDA-4183-BF80-38719D89D2A7}" srcOrd="0" destOrd="0" presId="urn:microsoft.com/office/officeart/2005/8/layout/vList4"/>
    <dgm:cxn modelId="{C9BCA3BA-9D94-4779-AFD5-B5DCF56CE848}" type="presParOf" srcId="{7D2E6F2E-4CD5-4B9D-897D-6BFDD055AE50}" destId="{42B7264C-6D1E-4997-BD4C-4C21FE6CD180}" srcOrd="1" destOrd="0" presId="urn:microsoft.com/office/officeart/2005/8/layout/vList4"/>
    <dgm:cxn modelId="{0AB759F0-C23D-4A87-88D5-DAAD82650FA5}" type="presParOf" srcId="{7D2E6F2E-4CD5-4B9D-897D-6BFDD055AE50}" destId="{BC01B5E3-16B8-464C-BCA1-4B43734C8E8F}" srcOrd="2" destOrd="0" presId="urn:microsoft.com/office/officeart/2005/8/layout/vList4"/>
    <dgm:cxn modelId="{D365918F-FC85-42F2-A6FE-94827122207E}" type="presParOf" srcId="{F34E07D9-CC4B-422D-BF4A-68061F53E220}" destId="{3BB1C2E3-C7D5-450B-8613-9A2AFDBEC6D4}" srcOrd="15" destOrd="0" presId="urn:microsoft.com/office/officeart/2005/8/layout/vList4"/>
    <dgm:cxn modelId="{9270578C-C2DF-45ED-A85E-6E068B15EC53}" type="presParOf" srcId="{F34E07D9-CC4B-422D-BF4A-68061F53E220}" destId="{97559E47-F7D6-4FEA-A72B-4C062D69CEF4}" srcOrd="16" destOrd="0" presId="urn:microsoft.com/office/officeart/2005/8/layout/vList4"/>
    <dgm:cxn modelId="{77E62458-9ACA-4AD3-BFEC-E44FC14442AD}" type="presParOf" srcId="{97559E47-F7D6-4FEA-A72B-4C062D69CEF4}" destId="{7C7D6873-099A-4C5F-99F2-51BA36F13692}" srcOrd="0" destOrd="0" presId="urn:microsoft.com/office/officeart/2005/8/layout/vList4"/>
    <dgm:cxn modelId="{F31F6507-D11A-4068-99AB-87C23B9A0FA2}" type="presParOf" srcId="{97559E47-F7D6-4FEA-A72B-4C062D69CEF4}" destId="{C6B1398C-8252-44C2-8D25-12AAFF0D05CD}" srcOrd="1" destOrd="0" presId="urn:microsoft.com/office/officeart/2005/8/layout/vList4"/>
    <dgm:cxn modelId="{41A7E47F-D910-440B-A66B-88679AA63C0D}" type="presParOf" srcId="{97559E47-F7D6-4FEA-A72B-4C062D69CEF4}" destId="{F9FB4578-89CF-43F3-B96F-998E31A0370D}" srcOrd="2" destOrd="0" presId="urn:microsoft.com/office/officeart/2005/8/layout/vList4"/>
    <dgm:cxn modelId="{560EDB20-A633-4787-BE52-C9DB59E88E0C}" type="presParOf" srcId="{F34E07D9-CC4B-422D-BF4A-68061F53E220}" destId="{633E79BE-16B7-4B21-867C-CF677B440E09}" srcOrd="17" destOrd="0" presId="urn:microsoft.com/office/officeart/2005/8/layout/vList4"/>
    <dgm:cxn modelId="{24B1CB44-01CB-4E58-BB3B-F62DF29E78F3}" type="presParOf" srcId="{F34E07D9-CC4B-422D-BF4A-68061F53E220}" destId="{6FE205C8-AE16-47CA-A391-B035A1FF7153}" srcOrd="18" destOrd="0" presId="urn:microsoft.com/office/officeart/2005/8/layout/vList4"/>
    <dgm:cxn modelId="{EE33481B-3B36-49F1-A0C5-67C05F13F612}" type="presParOf" srcId="{6FE205C8-AE16-47CA-A391-B035A1FF7153}" destId="{52DB6105-1845-419C-8C4B-57E72BBBE985}" srcOrd="0" destOrd="0" presId="urn:microsoft.com/office/officeart/2005/8/layout/vList4"/>
    <dgm:cxn modelId="{006C0009-279E-442F-9312-C2C204394F36}" type="presParOf" srcId="{6FE205C8-AE16-47CA-A391-B035A1FF7153}" destId="{015E14A8-E902-4BB8-8A24-30D3C01A77B2}" srcOrd="1" destOrd="0" presId="urn:microsoft.com/office/officeart/2005/8/layout/vList4"/>
    <dgm:cxn modelId="{F0FC0591-622A-4E69-88AE-D669572A6011}" type="presParOf" srcId="{6FE205C8-AE16-47CA-A391-B035A1FF7153}" destId="{20BC992B-8D58-4A0D-ACB0-7E6B4DF13EF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579766-A1D9-4478-BC2B-399CFE3724B0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F927FB9-C76F-4C8E-BACA-6DCA096F41D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1600">
              <a:solidFill>
                <a:srgbClr val="242424"/>
              </a:solidFill>
            </a:rPr>
            <a:t>You train with a plan and therefore more effectively</a:t>
          </a:r>
          <a:endParaRPr lang="de-DE" sz="1600">
            <a:solidFill>
              <a:srgbClr val="242424"/>
            </a:solidFill>
          </a:endParaRPr>
        </a:p>
      </dgm:t>
    </dgm:pt>
    <dgm:pt modelId="{F790F447-C755-4261-916F-4CA074AE5C1C}" type="parTrans" cxnId="{6A83BA70-5541-4A59-8E86-076712B28E9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0F446610-1F74-47B1-B2B3-BB0B76746AF4}" type="sibTrans" cxnId="{6A83BA70-5541-4A59-8E86-076712B28E9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5FCF9A71-B654-4A7B-BB4C-4414C1904661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can fully concentrate on your training</a:t>
          </a:r>
        </a:p>
      </dgm:t>
    </dgm:pt>
    <dgm:pt modelId="{5EE008DD-D303-475E-9117-D7965FA822EF}" type="parTrans" cxnId="{C9593106-8FA0-4713-B1F5-0E3D3E120B68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A004BC3E-8695-461D-BE3B-01856B1F85B1}" type="sibTrans" cxnId="{C9593106-8FA0-4713-B1F5-0E3D3E120B68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5CDE16C5-18F4-4882-B47C-34B0665DB21A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do not rest on a fake progression</a:t>
          </a:r>
        </a:p>
      </dgm:t>
    </dgm:pt>
    <dgm:pt modelId="{91E7C608-4B83-486D-A3DB-21D6DF7D5D31}" type="parTrans" cxnId="{53BCE5E4-BF8B-48FA-A124-956C68E3D317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3329F298-FD9F-49FD-8020-BA27308D14D1}" type="sibTrans" cxnId="{53BCE5E4-BF8B-48FA-A124-956C68E3D317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AD87B1BC-61FE-44DD-82BC-06FD3F188587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hurt yourself less often</a:t>
          </a:r>
        </a:p>
      </dgm:t>
    </dgm:pt>
    <dgm:pt modelId="{E473ED90-EA53-4DAB-9D4C-DE3846E5F54A}" type="parTrans" cxnId="{08A03674-9105-43B6-808B-3AFBE115667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0461C08B-1F35-4125-913E-29A39AAD9E16}" type="sibTrans" cxnId="{08A03674-9105-43B6-808B-3AFBE115667C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38C316D6-9898-4CB2-83D8-E6EC2FE255A9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find out the best training time for you</a:t>
          </a:r>
        </a:p>
      </dgm:t>
    </dgm:pt>
    <dgm:pt modelId="{EA0B8FEF-8E73-4628-9E6C-6268E4E794B5}" type="parTrans" cxnId="{06721DF3-F2EA-4EBA-BD3B-B53A5BCEDF7A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F9FF0681-0AA4-4E1E-9B9A-63F9D2C01B0F}" type="sibTrans" cxnId="{06721DF3-F2EA-4EBA-BD3B-B53A5BCEDF7A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75982650-C731-4728-A823-E54E73426D5C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are less likely to be disappointed</a:t>
          </a:r>
        </a:p>
      </dgm:t>
    </dgm:pt>
    <dgm:pt modelId="{0D568928-9B4D-4DFD-8B94-61224539111F}" type="parTrans" cxnId="{88120D49-6E5E-45A0-9F0A-C4AB8A9636BE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D442DADA-4585-4B72-87EA-7C11A01E7F10}" type="sibTrans" cxnId="{88120D49-6E5E-45A0-9F0A-C4AB8A9636BE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660E20EE-F784-476E-9621-C64280B5D050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can see if you are improving or stagnating, you can quickly figure out what you need to do to improve</a:t>
          </a:r>
        </a:p>
      </dgm:t>
    </dgm:pt>
    <dgm:pt modelId="{E60BE7D2-FE45-493D-8B3F-001993AB0DC8}" type="parTrans" cxnId="{F2B29F16-599E-4C4B-8EA4-8558AF5B7E1B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8C6082BF-71EC-48DA-A5BD-0A3553AB4F63}" type="sibTrans" cxnId="{F2B29F16-599E-4C4B-8EA4-8558AF5B7E1B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DA1EB338-52B1-44CF-8CC5-0FF6A00D442F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train harder</a:t>
          </a:r>
        </a:p>
      </dgm:t>
    </dgm:pt>
    <dgm:pt modelId="{D42946C6-4462-4D2E-8D78-B4DC77728EC9}" type="parTrans" cxnId="{378E3143-0FD6-4004-B4C7-D20CCEEE8AB9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63F3D1F8-6CF7-4CAF-89E6-5D3FCB32BFC1}" type="sibTrans" cxnId="{378E3143-0FD6-4004-B4C7-D20CCEEE8AB9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399914D2-A789-4DE7-B00A-EBEB06D37D0F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can train according to complex progression</a:t>
          </a:r>
          <a:endParaRPr lang="de-DE" sz="1600">
            <a:solidFill>
              <a:srgbClr val="242424"/>
            </a:solidFill>
          </a:endParaRPr>
        </a:p>
      </dgm:t>
    </dgm:pt>
    <dgm:pt modelId="{ED482902-2482-49A4-AA27-C2E90D6F190B}" type="parTrans" cxnId="{A91FCAA8-F3A7-48AD-8EA1-EC294FEEDD56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6B608E3D-57C4-4449-9962-B0FF284257C5}" type="sibTrans" cxnId="{A91FCAA8-F3A7-48AD-8EA1-EC294FEEDD56}">
      <dgm:prSet/>
      <dgm:spPr/>
      <dgm:t>
        <a:bodyPr/>
        <a:lstStyle/>
        <a:p>
          <a:endParaRPr lang="de-DE" sz="2000">
            <a:solidFill>
              <a:srgbClr val="242424"/>
            </a:solidFill>
          </a:endParaRPr>
        </a:p>
      </dgm:t>
    </dgm:pt>
    <dgm:pt modelId="{5CD96611-FDA9-47A6-B0F6-88B39340EFBE}">
      <dgm:prSet custT="1"/>
      <dgm:spPr/>
      <dgm:t>
        <a:bodyPr/>
        <a:lstStyle/>
        <a:p>
          <a:r>
            <a:rPr lang="en-US" sz="1600">
              <a:solidFill>
                <a:srgbClr val="242424"/>
              </a:solidFill>
            </a:rPr>
            <a:t>You don't train in the "wrong" rep ranges</a:t>
          </a:r>
        </a:p>
      </dgm:t>
    </dgm:pt>
    <dgm:pt modelId="{122275B6-1F29-4D5A-85BA-432F4CFAABD7}" type="parTrans" cxnId="{FBB300E5-ACBE-47F1-B9B8-AA00FD7D429E}">
      <dgm:prSet/>
      <dgm:spPr/>
      <dgm:t>
        <a:bodyPr/>
        <a:lstStyle/>
        <a:p>
          <a:endParaRPr lang="de-DE" sz="2400"/>
        </a:p>
      </dgm:t>
    </dgm:pt>
    <dgm:pt modelId="{F2BFBABA-76E8-468A-8FFE-CE77D0671441}" type="sibTrans" cxnId="{FBB300E5-ACBE-47F1-B9B8-AA00FD7D429E}">
      <dgm:prSet/>
      <dgm:spPr/>
      <dgm:t>
        <a:bodyPr/>
        <a:lstStyle/>
        <a:p>
          <a:endParaRPr lang="de-DE" sz="2400"/>
        </a:p>
      </dgm:t>
    </dgm:pt>
    <dgm:pt modelId="{F34E07D9-CC4B-422D-BF4A-68061F53E220}" type="pres">
      <dgm:prSet presAssocID="{77579766-A1D9-4478-BC2B-399CFE3724B0}" presName="linear" presStyleCnt="0">
        <dgm:presLayoutVars>
          <dgm:dir/>
          <dgm:resizeHandles val="exact"/>
        </dgm:presLayoutVars>
      </dgm:prSet>
      <dgm:spPr/>
    </dgm:pt>
    <dgm:pt modelId="{EE1DF1FC-B455-4D75-B5E9-84ABACFE9C69}" type="pres">
      <dgm:prSet presAssocID="{9F927FB9-C76F-4C8E-BACA-6DCA096F41D1}" presName="comp" presStyleCnt="0"/>
      <dgm:spPr/>
    </dgm:pt>
    <dgm:pt modelId="{ADD7DDA6-295D-4CD5-ADF2-8A1EE55669A9}" type="pres">
      <dgm:prSet presAssocID="{9F927FB9-C76F-4C8E-BACA-6DCA096F41D1}" presName="box" presStyleLbl="node1" presStyleIdx="0" presStyleCnt="10"/>
      <dgm:spPr/>
    </dgm:pt>
    <dgm:pt modelId="{2E708C7B-E398-4BB8-8318-610E97B94EE4}" type="pres">
      <dgm:prSet presAssocID="{9F927FB9-C76F-4C8E-BACA-6DCA096F41D1}" presName="img" presStyleLbl="fgImgPlace1" presStyleIdx="0" presStyleCnt="10" custScaleX="9464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53000" b="-153000"/>
          </a:stretch>
        </a:blipFill>
      </dgm:spPr>
      <dgm:extLst>
        <a:ext uri="{E40237B7-FDA0-4F09-8148-C483321AD2D9}">
          <dgm14:cNvPr xmlns:dgm14="http://schemas.microsoft.com/office/drawing/2010/diagram" id="0" name="" descr="Volltreffer Silhouette"/>
        </a:ext>
      </dgm:extLst>
    </dgm:pt>
    <dgm:pt modelId="{E599BB76-7BD5-4D3A-82BF-D316820DC5B5}" type="pres">
      <dgm:prSet presAssocID="{9F927FB9-C76F-4C8E-BACA-6DCA096F41D1}" presName="text" presStyleLbl="node1" presStyleIdx="0" presStyleCnt="10">
        <dgm:presLayoutVars>
          <dgm:bulletEnabled val="1"/>
        </dgm:presLayoutVars>
      </dgm:prSet>
      <dgm:spPr/>
    </dgm:pt>
    <dgm:pt modelId="{DBE3C135-1CF2-4FD1-A3E2-2C3693D138F2}" type="pres">
      <dgm:prSet presAssocID="{0F446610-1F74-47B1-B2B3-BB0B76746AF4}" presName="spacer" presStyleCnt="0"/>
      <dgm:spPr/>
    </dgm:pt>
    <dgm:pt modelId="{47435C19-89F8-4D31-938E-4F0B89CB6E3C}" type="pres">
      <dgm:prSet presAssocID="{5FCF9A71-B654-4A7B-BB4C-4414C1904661}" presName="comp" presStyleCnt="0"/>
      <dgm:spPr/>
    </dgm:pt>
    <dgm:pt modelId="{57F51B1D-5B19-48E4-9734-AB88B60925B9}" type="pres">
      <dgm:prSet presAssocID="{5FCF9A71-B654-4A7B-BB4C-4414C1904661}" presName="box" presStyleLbl="node1" presStyleIdx="1" presStyleCnt="10"/>
      <dgm:spPr/>
    </dgm:pt>
    <dgm:pt modelId="{362A3AC2-D65C-4933-B245-E427821E2D6E}" type="pres">
      <dgm:prSet presAssocID="{5FCF9A71-B654-4A7B-BB4C-4414C1904661}" presName="img" presStyleLbl="fgImgPlace1" presStyleIdx="1" presStyleCnt="10" custLinFactNeighborY="0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Gehirn im Kopf Silhouette"/>
        </a:ext>
      </dgm:extLst>
    </dgm:pt>
    <dgm:pt modelId="{1B71D64F-1663-4F6F-9CF6-AE4AB7C4C934}" type="pres">
      <dgm:prSet presAssocID="{5FCF9A71-B654-4A7B-BB4C-4414C1904661}" presName="text" presStyleLbl="node1" presStyleIdx="1" presStyleCnt="10">
        <dgm:presLayoutVars>
          <dgm:bulletEnabled val="1"/>
        </dgm:presLayoutVars>
      </dgm:prSet>
      <dgm:spPr/>
    </dgm:pt>
    <dgm:pt modelId="{EF6B139E-1E85-456F-95B4-1A72A58424CF}" type="pres">
      <dgm:prSet presAssocID="{A004BC3E-8695-461D-BE3B-01856B1F85B1}" presName="spacer" presStyleCnt="0"/>
      <dgm:spPr/>
    </dgm:pt>
    <dgm:pt modelId="{946CEE4C-D96C-453C-A3D4-2D808DFB0D11}" type="pres">
      <dgm:prSet presAssocID="{5CDE16C5-18F4-4882-B47C-34B0665DB21A}" presName="comp" presStyleCnt="0"/>
      <dgm:spPr/>
    </dgm:pt>
    <dgm:pt modelId="{9B3EF70B-8195-4FFB-A2D9-C204A36B3F19}" type="pres">
      <dgm:prSet presAssocID="{5CDE16C5-18F4-4882-B47C-34B0665DB21A}" presName="box" presStyleLbl="node1" presStyleIdx="2" presStyleCnt="10"/>
      <dgm:spPr/>
    </dgm:pt>
    <dgm:pt modelId="{992CC212-600D-4440-B6A2-52C2E4ECE3A2}" type="pres">
      <dgm:prSet presAssocID="{5CDE16C5-18F4-4882-B47C-34B0665DB21A}" presName="img" presStyleLbl="fgImgPlace1" presStyleIdx="2" presStyleCnt="10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Marke Kreuz Silhouette"/>
        </a:ext>
      </dgm:extLst>
    </dgm:pt>
    <dgm:pt modelId="{FA742194-3259-47D4-A5E0-4743142C15A4}" type="pres">
      <dgm:prSet presAssocID="{5CDE16C5-18F4-4882-B47C-34B0665DB21A}" presName="text" presStyleLbl="node1" presStyleIdx="2" presStyleCnt="10">
        <dgm:presLayoutVars>
          <dgm:bulletEnabled val="1"/>
        </dgm:presLayoutVars>
      </dgm:prSet>
      <dgm:spPr/>
    </dgm:pt>
    <dgm:pt modelId="{DA2D5D44-415F-480A-AE13-FBEB3F8C192B}" type="pres">
      <dgm:prSet presAssocID="{3329F298-FD9F-49FD-8020-BA27308D14D1}" presName="spacer" presStyleCnt="0"/>
      <dgm:spPr/>
    </dgm:pt>
    <dgm:pt modelId="{AB90D061-BCDB-4CE0-97A8-EFAB725D0625}" type="pres">
      <dgm:prSet presAssocID="{AD87B1BC-61FE-44DD-82BC-06FD3F188587}" presName="comp" presStyleCnt="0"/>
      <dgm:spPr/>
    </dgm:pt>
    <dgm:pt modelId="{58D5F568-21D5-43F7-A90F-FFE4D53B327E}" type="pres">
      <dgm:prSet presAssocID="{AD87B1BC-61FE-44DD-82BC-06FD3F188587}" presName="box" presStyleLbl="node1" presStyleIdx="3" presStyleCnt="10"/>
      <dgm:spPr/>
    </dgm:pt>
    <dgm:pt modelId="{EB562045-4F45-4BED-B48C-C2577F9E87AD}" type="pres">
      <dgm:prSet presAssocID="{AD87B1BC-61FE-44DD-82BC-06FD3F188587}" presName="img" presStyleLbl="fgImgPlace1" presStyleIdx="3" presStyleCnt="10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Klebepflaster Silhouette"/>
        </a:ext>
      </dgm:extLst>
    </dgm:pt>
    <dgm:pt modelId="{1A2FCD62-43FB-4BFD-B31C-9CE5982BCE66}" type="pres">
      <dgm:prSet presAssocID="{AD87B1BC-61FE-44DD-82BC-06FD3F188587}" presName="text" presStyleLbl="node1" presStyleIdx="3" presStyleCnt="10">
        <dgm:presLayoutVars>
          <dgm:bulletEnabled val="1"/>
        </dgm:presLayoutVars>
      </dgm:prSet>
      <dgm:spPr/>
    </dgm:pt>
    <dgm:pt modelId="{B1882940-DF0B-4954-814B-E0E326C65CD9}" type="pres">
      <dgm:prSet presAssocID="{0461C08B-1F35-4125-913E-29A39AAD9E16}" presName="spacer" presStyleCnt="0"/>
      <dgm:spPr/>
    </dgm:pt>
    <dgm:pt modelId="{4B8E01AB-17B7-44EB-A47B-B8DD86CF644D}" type="pres">
      <dgm:prSet presAssocID="{38C316D6-9898-4CB2-83D8-E6EC2FE255A9}" presName="comp" presStyleCnt="0"/>
      <dgm:spPr/>
    </dgm:pt>
    <dgm:pt modelId="{18299E8A-D4C0-48FA-88BA-73BFC0C5E23C}" type="pres">
      <dgm:prSet presAssocID="{38C316D6-9898-4CB2-83D8-E6EC2FE255A9}" presName="box" presStyleLbl="node1" presStyleIdx="4" presStyleCnt="10"/>
      <dgm:spPr/>
    </dgm:pt>
    <dgm:pt modelId="{BFB91165-5CB1-48B8-8996-02E39BC5D40A}" type="pres">
      <dgm:prSet presAssocID="{38C316D6-9898-4CB2-83D8-E6EC2FE255A9}" presName="img" presStyleLbl="fgImgPlace1" presStyleIdx="4" presStyleCnt="10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Stoppuhr Silhouette"/>
        </a:ext>
      </dgm:extLst>
    </dgm:pt>
    <dgm:pt modelId="{F96EBDD0-44BE-4F55-ADF3-AD982EA9BD75}" type="pres">
      <dgm:prSet presAssocID="{38C316D6-9898-4CB2-83D8-E6EC2FE255A9}" presName="text" presStyleLbl="node1" presStyleIdx="4" presStyleCnt="10">
        <dgm:presLayoutVars>
          <dgm:bulletEnabled val="1"/>
        </dgm:presLayoutVars>
      </dgm:prSet>
      <dgm:spPr/>
    </dgm:pt>
    <dgm:pt modelId="{B2F4111F-1369-41AD-AA2D-0891C8941A7C}" type="pres">
      <dgm:prSet presAssocID="{F9FF0681-0AA4-4E1E-9B9A-63F9D2C01B0F}" presName="spacer" presStyleCnt="0"/>
      <dgm:spPr/>
    </dgm:pt>
    <dgm:pt modelId="{CA685C1F-EE4B-4174-8435-23EA7CC2F5B3}" type="pres">
      <dgm:prSet presAssocID="{75982650-C731-4728-A823-E54E73426D5C}" presName="comp" presStyleCnt="0"/>
      <dgm:spPr/>
    </dgm:pt>
    <dgm:pt modelId="{32DD057A-1860-4A7C-BF95-DABC219A8D16}" type="pres">
      <dgm:prSet presAssocID="{75982650-C731-4728-A823-E54E73426D5C}" presName="box" presStyleLbl="node1" presStyleIdx="5" presStyleCnt="10"/>
      <dgm:spPr/>
    </dgm:pt>
    <dgm:pt modelId="{B0509094-EE99-43EF-81EA-3BEC40DF150E}" type="pres">
      <dgm:prSet presAssocID="{75982650-C731-4728-A823-E54E73426D5C}" presName="img" presStyleLbl="fgImgPlace1" presStyleIdx="5" presStyleCnt="10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Besorgte Gesichtskontur Silhouette"/>
        </a:ext>
      </dgm:extLst>
    </dgm:pt>
    <dgm:pt modelId="{BD244C83-0BFF-45F1-A084-E9626387A853}" type="pres">
      <dgm:prSet presAssocID="{75982650-C731-4728-A823-E54E73426D5C}" presName="text" presStyleLbl="node1" presStyleIdx="5" presStyleCnt="10">
        <dgm:presLayoutVars>
          <dgm:bulletEnabled val="1"/>
        </dgm:presLayoutVars>
      </dgm:prSet>
      <dgm:spPr/>
    </dgm:pt>
    <dgm:pt modelId="{EA6A96DC-84C6-48FB-BE31-9F9BFB842049}" type="pres">
      <dgm:prSet presAssocID="{D442DADA-4585-4B72-87EA-7C11A01E7F10}" presName="spacer" presStyleCnt="0"/>
      <dgm:spPr/>
    </dgm:pt>
    <dgm:pt modelId="{229F01CA-F702-433C-AA97-C753E67419F1}" type="pres">
      <dgm:prSet presAssocID="{660E20EE-F784-476E-9621-C64280B5D050}" presName="comp" presStyleCnt="0"/>
      <dgm:spPr/>
    </dgm:pt>
    <dgm:pt modelId="{E54DDE42-9F90-4FCE-9384-BBA524E92965}" type="pres">
      <dgm:prSet presAssocID="{660E20EE-F784-476E-9621-C64280B5D050}" presName="box" presStyleLbl="node1" presStyleIdx="6" presStyleCnt="10"/>
      <dgm:spPr/>
    </dgm:pt>
    <dgm:pt modelId="{8C7C33ED-2C51-4FB5-9D97-E921ADA720D4}" type="pres">
      <dgm:prSet presAssocID="{660E20EE-F784-476E-9621-C64280B5D050}" presName="img" presStyleLbl="fgImgPlace1" presStyleIdx="6" presStyleCnt="10"/>
      <dgm:spPr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Klemmbrett abgehakt Silhouette"/>
        </a:ext>
      </dgm:extLst>
    </dgm:pt>
    <dgm:pt modelId="{A7A29B3B-05E6-4BBA-8973-9EACB90CE69D}" type="pres">
      <dgm:prSet presAssocID="{660E20EE-F784-476E-9621-C64280B5D050}" presName="text" presStyleLbl="node1" presStyleIdx="6" presStyleCnt="10">
        <dgm:presLayoutVars>
          <dgm:bulletEnabled val="1"/>
        </dgm:presLayoutVars>
      </dgm:prSet>
      <dgm:spPr/>
    </dgm:pt>
    <dgm:pt modelId="{844DFD1C-73E4-4273-BC25-FE55DFC54BA8}" type="pres">
      <dgm:prSet presAssocID="{8C6082BF-71EC-48DA-A5BD-0A3553AB4F63}" presName="spacer" presStyleCnt="0"/>
      <dgm:spPr/>
    </dgm:pt>
    <dgm:pt modelId="{7D2E6F2E-4CD5-4B9D-897D-6BFDD055AE50}" type="pres">
      <dgm:prSet presAssocID="{5CD96611-FDA9-47A6-B0F6-88B39340EFBE}" presName="comp" presStyleCnt="0"/>
      <dgm:spPr/>
    </dgm:pt>
    <dgm:pt modelId="{501D9EA3-9EDA-4183-BF80-38719D89D2A7}" type="pres">
      <dgm:prSet presAssocID="{5CD96611-FDA9-47A6-B0F6-88B39340EFBE}" presName="box" presStyleLbl="node1" presStyleIdx="7" presStyleCnt="10"/>
      <dgm:spPr/>
    </dgm:pt>
    <dgm:pt modelId="{42B7264C-6D1E-4997-BD4C-4C21FE6CD180}" type="pres">
      <dgm:prSet presAssocID="{5CD96611-FDA9-47A6-B0F6-88B39340EFBE}" presName="img" presStyleLbl="fgImgPlace1" presStyleIdx="7" presStyleCnt="10"/>
      <dgm:spPr>
        <a:blipFill>
          <a:blip xmlns:r="http://schemas.openxmlformats.org/officeDocument/2006/relationships"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Tanzschritte Silhouette"/>
        </a:ext>
      </dgm:extLst>
    </dgm:pt>
    <dgm:pt modelId="{BC01B5E3-16B8-464C-BCA1-4B43734C8E8F}" type="pres">
      <dgm:prSet presAssocID="{5CD96611-FDA9-47A6-B0F6-88B39340EFBE}" presName="text" presStyleLbl="node1" presStyleIdx="7" presStyleCnt="10">
        <dgm:presLayoutVars>
          <dgm:bulletEnabled val="1"/>
        </dgm:presLayoutVars>
      </dgm:prSet>
      <dgm:spPr/>
    </dgm:pt>
    <dgm:pt modelId="{3BB1C2E3-C7D5-450B-8613-9A2AFDBEC6D4}" type="pres">
      <dgm:prSet presAssocID="{F2BFBABA-76E8-468A-8FFE-CE77D0671441}" presName="spacer" presStyleCnt="0"/>
      <dgm:spPr/>
    </dgm:pt>
    <dgm:pt modelId="{97559E47-F7D6-4FEA-A72B-4C062D69CEF4}" type="pres">
      <dgm:prSet presAssocID="{DA1EB338-52B1-44CF-8CC5-0FF6A00D442F}" presName="comp" presStyleCnt="0"/>
      <dgm:spPr/>
    </dgm:pt>
    <dgm:pt modelId="{7C7D6873-099A-4C5F-99F2-51BA36F13692}" type="pres">
      <dgm:prSet presAssocID="{DA1EB338-52B1-44CF-8CC5-0FF6A00D442F}" presName="box" presStyleLbl="node1" presStyleIdx="8" presStyleCnt="10"/>
      <dgm:spPr/>
    </dgm:pt>
    <dgm:pt modelId="{C6B1398C-8252-44C2-8D25-12AAFF0D05CD}" type="pres">
      <dgm:prSet presAssocID="{DA1EB338-52B1-44CF-8CC5-0FF6A00D442F}" presName="img" presStyleLbl="fgImgPlace1" presStyleIdx="8" presStyleCnt="10"/>
      <dgm:spPr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Boxhandschuh Silhouette"/>
        </a:ext>
      </dgm:extLst>
    </dgm:pt>
    <dgm:pt modelId="{F9FB4578-89CF-43F3-B96F-998E31A0370D}" type="pres">
      <dgm:prSet presAssocID="{DA1EB338-52B1-44CF-8CC5-0FF6A00D442F}" presName="text" presStyleLbl="node1" presStyleIdx="8" presStyleCnt="10">
        <dgm:presLayoutVars>
          <dgm:bulletEnabled val="1"/>
        </dgm:presLayoutVars>
      </dgm:prSet>
      <dgm:spPr/>
    </dgm:pt>
    <dgm:pt modelId="{633E79BE-16B7-4B21-867C-CF677B440E09}" type="pres">
      <dgm:prSet presAssocID="{63F3D1F8-6CF7-4CAF-89E6-5D3FCB32BFC1}" presName="spacer" presStyleCnt="0"/>
      <dgm:spPr/>
    </dgm:pt>
    <dgm:pt modelId="{6FE205C8-AE16-47CA-A391-B035A1FF7153}" type="pres">
      <dgm:prSet presAssocID="{399914D2-A789-4DE7-B00A-EBEB06D37D0F}" presName="comp" presStyleCnt="0"/>
      <dgm:spPr/>
    </dgm:pt>
    <dgm:pt modelId="{52DB6105-1845-419C-8C4B-57E72BBBE985}" type="pres">
      <dgm:prSet presAssocID="{399914D2-A789-4DE7-B00A-EBEB06D37D0F}" presName="box" presStyleLbl="node1" presStyleIdx="9" presStyleCnt="10"/>
      <dgm:spPr/>
    </dgm:pt>
    <dgm:pt modelId="{015E14A8-E902-4BB8-8A24-30D3C01A77B2}" type="pres">
      <dgm:prSet presAssocID="{399914D2-A789-4DE7-B00A-EBEB06D37D0F}" presName="img" presStyleLbl="fgImgPlace1" presStyleIdx="9" presStyleCnt="10"/>
      <dgm:spPr>
        <a:blipFill>
          <a:blip xmlns:r="http://schemas.openxmlformats.org/officeDocument/2006/relationships"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>
            <a:fillRect t="-165000" b="-165000"/>
          </a:stretch>
        </a:blipFill>
      </dgm:spPr>
      <dgm:extLst>
        <a:ext uri="{E40237B7-FDA0-4F09-8148-C483321AD2D9}">
          <dgm14:cNvPr xmlns:dgm14="http://schemas.microsoft.com/office/drawing/2010/diagram" id="0" name="" descr="Eisberg Silhouette"/>
        </a:ext>
      </dgm:extLst>
    </dgm:pt>
    <dgm:pt modelId="{20BC992B-8D58-4A0D-ACB0-7E6B4DF13EF4}" type="pres">
      <dgm:prSet presAssocID="{399914D2-A789-4DE7-B00A-EBEB06D37D0F}" presName="text" presStyleLbl="node1" presStyleIdx="9" presStyleCnt="10">
        <dgm:presLayoutVars>
          <dgm:bulletEnabled val="1"/>
        </dgm:presLayoutVars>
      </dgm:prSet>
      <dgm:spPr/>
    </dgm:pt>
  </dgm:ptLst>
  <dgm:cxnLst>
    <dgm:cxn modelId="{C9593106-8FA0-4713-B1F5-0E3D3E120B68}" srcId="{77579766-A1D9-4478-BC2B-399CFE3724B0}" destId="{5FCF9A71-B654-4A7B-BB4C-4414C1904661}" srcOrd="1" destOrd="0" parTransId="{5EE008DD-D303-475E-9117-D7965FA822EF}" sibTransId="{A004BC3E-8695-461D-BE3B-01856B1F85B1}"/>
    <dgm:cxn modelId="{EE8E4B15-08C7-4907-8E9D-3D6E82097A68}" type="presOf" srcId="{77579766-A1D9-4478-BC2B-399CFE3724B0}" destId="{F34E07D9-CC4B-422D-BF4A-68061F53E220}" srcOrd="0" destOrd="0" presId="urn:microsoft.com/office/officeart/2005/8/layout/vList4"/>
    <dgm:cxn modelId="{F2B29F16-599E-4C4B-8EA4-8558AF5B7E1B}" srcId="{77579766-A1D9-4478-BC2B-399CFE3724B0}" destId="{660E20EE-F784-476E-9621-C64280B5D050}" srcOrd="6" destOrd="0" parTransId="{E60BE7D2-FE45-493D-8B3F-001993AB0DC8}" sibTransId="{8C6082BF-71EC-48DA-A5BD-0A3553AB4F63}"/>
    <dgm:cxn modelId="{FD18CC23-E4A4-452F-A28C-C053B08FE34D}" type="presOf" srcId="{AD87B1BC-61FE-44DD-82BC-06FD3F188587}" destId="{58D5F568-21D5-43F7-A90F-FFE4D53B327E}" srcOrd="0" destOrd="0" presId="urn:microsoft.com/office/officeart/2005/8/layout/vList4"/>
    <dgm:cxn modelId="{715B3A2E-290E-492E-B1DC-F12D8F4C566E}" type="presOf" srcId="{660E20EE-F784-476E-9621-C64280B5D050}" destId="{E54DDE42-9F90-4FCE-9384-BBA524E92965}" srcOrd="0" destOrd="0" presId="urn:microsoft.com/office/officeart/2005/8/layout/vList4"/>
    <dgm:cxn modelId="{27CA7830-8E8D-4573-9654-D1B103FB3F1D}" type="presOf" srcId="{399914D2-A789-4DE7-B00A-EBEB06D37D0F}" destId="{52DB6105-1845-419C-8C4B-57E72BBBE985}" srcOrd="0" destOrd="0" presId="urn:microsoft.com/office/officeart/2005/8/layout/vList4"/>
    <dgm:cxn modelId="{B854E734-0090-4438-B47D-7849B6E52F4B}" type="presOf" srcId="{660E20EE-F784-476E-9621-C64280B5D050}" destId="{A7A29B3B-05E6-4BBA-8973-9EACB90CE69D}" srcOrd="1" destOrd="0" presId="urn:microsoft.com/office/officeart/2005/8/layout/vList4"/>
    <dgm:cxn modelId="{53B54436-BBBB-4C3F-8B91-C9E75242B714}" type="presOf" srcId="{5CD96611-FDA9-47A6-B0F6-88B39340EFBE}" destId="{501D9EA3-9EDA-4183-BF80-38719D89D2A7}" srcOrd="0" destOrd="0" presId="urn:microsoft.com/office/officeart/2005/8/layout/vList4"/>
    <dgm:cxn modelId="{378E3143-0FD6-4004-B4C7-D20CCEEE8AB9}" srcId="{77579766-A1D9-4478-BC2B-399CFE3724B0}" destId="{DA1EB338-52B1-44CF-8CC5-0FF6A00D442F}" srcOrd="8" destOrd="0" parTransId="{D42946C6-4462-4D2E-8D78-B4DC77728EC9}" sibTransId="{63F3D1F8-6CF7-4CAF-89E6-5D3FCB32BFC1}"/>
    <dgm:cxn modelId="{B56DBF64-A001-4C13-8E01-D940990835AE}" type="presOf" srcId="{5FCF9A71-B654-4A7B-BB4C-4414C1904661}" destId="{1B71D64F-1663-4F6F-9CF6-AE4AB7C4C934}" srcOrd="1" destOrd="0" presId="urn:microsoft.com/office/officeart/2005/8/layout/vList4"/>
    <dgm:cxn modelId="{71C2AF45-1F0D-4CAE-AB34-EA223B050E8A}" type="presOf" srcId="{38C316D6-9898-4CB2-83D8-E6EC2FE255A9}" destId="{18299E8A-D4C0-48FA-88BA-73BFC0C5E23C}" srcOrd="0" destOrd="0" presId="urn:microsoft.com/office/officeart/2005/8/layout/vList4"/>
    <dgm:cxn modelId="{AC9DAE46-E6BE-467D-90E6-002194953AD3}" type="presOf" srcId="{399914D2-A789-4DE7-B00A-EBEB06D37D0F}" destId="{20BC992B-8D58-4A0D-ACB0-7E6B4DF13EF4}" srcOrd="1" destOrd="0" presId="urn:microsoft.com/office/officeart/2005/8/layout/vList4"/>
    <dgm:cxn modelId="{88120D49-6E5E-45A0-9F0A-C4AB8A9636BE}" srcId="{77579766-A1D9-4478-BC2B-399CFE3724B0}" destId="{75982650-C731-4728-A823-E54E73426D5C}" srcOrd="5" destOrd="0" parTransId="{0D568928-9B4D-4DFD-8B94-61224539111F}" sibTransId="{D442DADA-4585-4B72-87EA-7C11A01E7F10}"/>
    <dgm:cxn modelId="{9D15B54F-E3E8-438F-BEB7-0EE196DE5943}" type="presOf" srcId="{9F927FB9-C76F-4C8E-BACA-6DCA096F41D1}" destId="{ADD7DDA6-295D-4CD5-ADF2-8A1EE55669A9}" srcOrd="0" destOrd="0" presId="urn:microsoft.com/office/officeart/2005/8/layout/vList4"/>
    <dgm:cxn modelId="{6A83BA70-5541-4A59-8E86-076712B28E9C}" srcId="{77579766-A1D9-4478-BC2B-399CFE3724B0}" destId="{9F927FB9-C76F-4C8E-BACA-6DCA096F41D1}" srcOrd="0" destOrd="0" parTransId="{F790F447-C755-4261-916F-4CA074AE5C1C}" sibTransId="{0F446610-1F74-47B1-B2B3-BB0B76746AF4}"/>
    <dgm:cxn modelId="{5EC3C871-DE4E-4FE1-A053-E56BDA00BF48}" type="presOf" srcId="{DA1EB338-52B1-44CF-8CC5-0FF6A00D442F}" destId="{7C7D6873-099A-4C5F-99F2-51BA36F13692}" srcOrd="0" destOrd="0" presId="urn:microsoft.com/office/officeart/2005/8/layout/vList4"/>
    <dgm:cxn modelId="{08A03674-9105-43B6-808B-3AFBE115667C}" srcId="{77579766-A1D9-4478-BC2B-399CFE3724B0}" destId="{AD87B1BC-61FE-44DD-82BC-06FD3F188587}" srcOrd="3" destOrd="0" parTransId="{E473ED90-EA53-4DAB-9D4C-DE3846E5F54A}" sibTransId="{0461C08B-1F35-4125-913E-29A39AAD9E16}"/>
    <dgm:cxn modelId="{CBFE1682-8BBD-4174-B23D-65112459EAF5}" type="presOf" srcId="{75982650-C731-4728-A823-E54E73426D5C}" destId="{32DD057A-1860-4A7C-BF95-DABC219A8D16}" srcOrd="0" destOrd="0" presId="urn:microsoft.com/office/officeart/2005/8/layout/vList4"/>
    <dgm:cxn modelId="{E8161292-23A2-4651-B355-59DD6BD68B45}" type="presOf" srcId="{5CDE16C5-18F4-4882-B47C-34B0665DB21A}" destId="{FA742194-3259-47D4-A5E0-4743142C15A4}" srcOrd="1" destOrd="0" presId="urn:microsoft.com/office/officeart/2005/8/layout/vList4"/>
    <dgm:cxn modelId="{151EA595-C3FB-4C9B-8E4E-05F8D0759BEE}" type="presOf" srcId="{5CD96611-FDA9-47A6-B0F6-88B39340EFBE}" destId="{BC01B5E3-16B8-464C-BCA1-4B43734C8E8F}" srcOrd="1" destOrd="0" presId="urn:microsoft.com/office/officeart/2005/8/layout/vList4"/>
    <dgm:cxn modelId="{923ED7A3-9506-47E7-9D25-619733158AAB}" type="presOf" srcId="{DA1EB338-52B1-44CF-8CC5-0FF6A00D442F}" destId="{F9FB4578-89CF-43F3-B96F-998E31A0370D}" srcOrd="1" destOrd="0" presId="urn:microsoft.com/office/officeart/2005/8/layout/vList4"/>
    <dgm:cxn modelId="{A91FCAA8-F3A7-48AD-8EA1-EC294FEEDD56}" srcId="{77579766-A1D9-4478-BC2B-399CFE3724B0}" destId="{399914D2-A789-4DE7-B00A-EBEB06D37D0F}" srcOrd="9" destOrd="0" parTransId="{ED482902-2482-49A4-AA27-C2E90D6F190B}" sibTransId="{6B608E3D-57C4-4449-9962-B0FF284257C5}"/>
    <dgm:cxn modelId="{AD0711A9-8C11-430A-8E4F-B633F6F2BBAA}" type="presOf" srcId="{38C316D6-9898-4CB2-83D8-E6EC2FE255A9}" destId="{F96EBDD0-44BE-4F55-ADF3-AD982EA9BD75}" srcOrd="1" destOrd="0" presId="urn:microsoft.com/office/officeart/2005/8/layout/vList4"/>
    <dgm:cxn modelId="{C8CFADD1-0054-4C4F-8992-7C46E3AC0EA3}" type="presOf" srcId="{9F927FB9-C76F-4C8E-BACA-6DCA096F41D1}" destId="{E599BB76-7BD5-4D3A-82BF-D316820DC5B5}" srcOrd="1" destOrd="0" presId="urn:microsoft.com/office/officeart/2005/8/layout/vList4"/>
    <dgm:cxn modelId="{53BCE5E4-BF8B-48FA-A124-956C68E3D317}" srcId="{77579766-A1D9-4478-BC2B-399CFE3724B0}" destId="{5CDE16C5-18F4-4882-B47C-34B0665DB21A}" srcOrd="2" destOrd="0" parTransId="{91E7C608-4B83-486D-A3DB-21D6DF7D5D31}" sibTransId="{3329F298-FD9F-49FD-8020-BA27308D14D1}"/>
    <dgm:cxn modelId="{FBB300E5-ACBE-47F1-B9B8-AA00FD7D429E}" srcId="{77579766-A1D9-4478-BC2B-399CFE3724B0}" destId="{5CD96611-FDA9-47A6-B0F6-88B39340EFBE}" srcOrd="7" destOrd="0" parTransId="{122275B6-1F29-4D5A-85BA-432F4CFAABD7}" sibTransId="{F2BFBABA-76E8-468A-8FFE-CE77D0671441}"/>
    <dgm:cxn modelId="{A1A530E5-7C5D-42EE-BF2D-0443F22C35CA}" type="presOf" srcId="{5CDE16C5-18F4-4882-B47C-34B0665DB21A}" destId="{9B3EF70B-8195-4FFB-A2D9-C204A36B3F19}" srcOrd="0" destOrd="0" presId="urn:microsoft.com/office/officeart/2005/8/layout/vList4"/>
    <dgm:cxn modelId="{06721DF3-F2EA-4EBA-BD3B-B53A5BCEDF7A}" srcId="{77579766-A1D9-4478-BC2B-399CFE3724B0}" destId="{38C316D6-9898-4CB2-83D8-E6EC2FE255A9}" srcOrd="4" destOrd="0" parTransId="{EA0B8FEF-8E73-4628-9E6C-6268E4E794B5}" sibTransId="{F9FF0681-0AA4-4E1E-9B9A-63F9D2C01B0F}"/>
    <dgm:cxn modelId="{5C3EB7F4-175B-457D-880E-F4947F95EB3B}" type="presOf" srcId="{5FCF9A71-B654-4A7B-BB4C-4414C1904661}" destId="{57F51B1D-5B19-48E4-9734-AB88B60925B9}" srcOrd="0" destOrd="0" presId="urn:microsoft.com/office/officeart/2005/8/layout/vList4"/>
    <dgm:cxn modelId="{CE2DD5F4-AB4F-4DEF-ABC1-347F0AA2A2BD}" type="presOf" srcId="{AD87B1BC-61FE-44DD-82BC-06FD3F188587}" destId="{1A2FCD62-43FB-4BFD-B31C-9CE5982BCE66}" srcOrd="1" destOrd="0" presId="urn:microsoft.com/office/officeart/2005/8/layout/vList4"/>
    <dgm:cxn modelId="{30D7D4FE-E528-4E0B-9D4C-20F74DA7617D}" type="presOf" srcId="{75982650-C731-4728-A823-E54E73426D5C}" destId="{BD244C83-0BFF-45F1-A084-E9626387A853}" srcOrd="1" destOrd="0" presId="urn:microsoft.com/office/officeart/2005/8/layout/vList4"/>
    <dgm:cxn modelId="{DB4A3FA0-8E0F-487F-AD35-3E2B1A88C91C}" type="presParOf" srcId="{F34E07D9-CC4B-422D-BF4A-68061F53E220}" destId="{EE1DF1FC-B455-4D75-B5E9-84ABACFE9C69}" srcOrd="0" destOrd="0" presId="urn:microsoft.com/office/officeart/2005/8/layout/vList4"/>
    <dgm:cxn modelId="{A28A3FD4-CBC6-40E8-8CF5-50408BBAE1DD}" type="presParOf" srcId="{EE1DF1FC-B455-4D75-B5E9-84ABACFE9C69}" destId="{ADD7DDA6-295D-4CD5-ADF2-8A1EE55669A9}" srcOrd="0" destOrd="0" presId="urn:microsoft.com/office/officeart/2005/8/layout/vList4"/>
    <dgm:cxn modelId="{777318DC-AE22-4154-AAD0-EAF861DA47E7}" type="presParOf" srcId="{EE1DF1FC-B455-4D75-B5E9-84ABACFE9C69}" destId="{2E708C7B-E398-4BB8-8318-610E97B94EE4}" srcOrd="1" destOrd="0" presId="urn:microsoft.com/office/officeart/2005/8/layout/vList4"/>
    <dgm:cxn modelId="{078E7699-9A91-43A4-9B96-EF6A85F45E10}" type="presParOf" srcId="{EE1DF1FC-B455-4D75-B5E9-84ABACFE9C69}" destId="{E599BB76-7BD5-4D3A-82BF-D316820DC5B5}" srcOrd="2" destOrd="0" presId="urn:microsoft.com/office/officeart/2005/8/layout/vList4"/>
    <dgm:cxn modelId="{F1227122-2AAF-483C-B9BC-ED457D846E9E}" type="presParOf" srcId="{F34E07D9-CC4B-422D-BF4A-68061F53E220}" destId="{DBE3C135-1CF2-4FD1-A3E2-2C3693D138F2}" srcOrd="1" destOrd="0" presId="urn:microsoft.com/office/officeart/2005/8/layout/vList4"/>
    <dgm:cxn modelId="{40FB7DFA-BF42-43E7-AB7F-B45F5D8F8336}" type="presParOf" srcId="{F34E07D9-CC4B-422D-BF4A-68061F53E220}" destId="{47435C19-89F8-4D31-938E-4F0B89CB6E3C}" srcOrd="2" destOrd="0" presId="urn:microsoft.com/office/officeart/2005/8/layout/vList4"/>
    <dgm:cxn modelId="{8B8DD15C-6F1A-41AA-9A1F-D2276F803499}" type="presParOf" srcId="{47435C19-89F8-4D31-938E-4F0B89CB6E3C}" destId="{57F51B1D-5B19-48E4-9734-AB88B60925B9}" srcOrd="0" destOrd="0" presId="urn:microsoft.com/office/officeart/2005/8/layout/vList4"/>
    <dgm:cxn modelId="{7EA75609-890D-4054-AE8F-95D3612457F1}" type="presParOf" srcId="{47435C19-89F8-4D31-938E-4F0B89CB6E3C}" destId="{362A3AC2-D65C-4933-B245-E427821E2D6E}" srcOrd="1" destOrd="0" presId="urn:microsoft.com/office/officeart/2005/8/layout/vList4"/>
    <dgm:cxn modelId="{CF52AEAC-E9ED-45B8-8768-92EA26DFD6BC}" type="presParOf" srcId="{47435C19-89F8-4D31-938E-4F0B89CB6E3C}" destId="{1B71D64F-1663-4F6F-9CF6-AE4AB7C4C934}" srcOrd="2" destOrd="0" presId="urn:microsoft.com/office/officeart/2005/8/layout/vList4"/>
    <dgm:cxn modelId="{B878CB83-D959-4020-9210-23449D0B78EB}" type="presParOf" srcId="{F34E07D9-CC4B-422D-BF4A-68061F53E220}" destId="{EF6B139E-1E85-456F-95B4-1A72A58424CF}" srcOrd="3" destOrd="0" presId="urn:microsoft.com/office/officeart/2005/8/layout/vList4"/>
    <dgm:cxn modelId="{B1EE5C66-6538-4C5C-938A-DF36E8A921E9}" type="presParOf" srcId="{F34E07D9-CC4B-422D-BF4A-68061F53E220}" destId="{946CEE4C-D96C-453C-A3D4-2D808DFB0D11}" srcOrd="4" destOrd="0" presId="urn:microsoft.com/office/officeart/2005/8/layout/vList4"/>
    <dgm:cxn modelId="{24094962-8E0A-473A-8A49-F16FDCBCE314}" type="presParOf" srcId="{946CEE4C-D96C-453C-A3D4-2D808DFB0D11}" destId="{9B3EF70B-8195-4FFB-A2D9-C204A36B3F19}" srcOrd="0" destOrd="0" presId="urn:microsoft.com/office/officeart/2005/8/layout/vList4"/>
    <dgm:cxn modelId="{5C9BF07B-8B32-4570-9ED8-B570F57233ED}" type="presParOf" srcId="{946CEE4C-D96C-453C-A3D4-2D808DFB0D11}" destId="{992CC212-600D-4440-B6A2-52C2E4ECE3A2}" srcOrd="1" destOrd="0" presId="urn:microsoft.com/office/officeart/2005/8/layout/vList4"/>
    <dgm:cxn modelId="{323F6A8D-4A54-486C-AD6D-47C577F1AB9B}" type="presParOf" srcId="{946CEE4C-D96C-453C-A3D4-2D808DFB0D11}" destId="{FA742194-3259-47D4-A5E0-4743142C15A4}" srcOrd="2" destOrd="0" presId="urn:microsoft.com/office/officeart/2005/8/layout/vList4"/>
    <dgm:cxn modelId="{CA2E8419-9175-46BC-8935-FF20F56F5776}" type="presParOf" srcId="{F34E07D9-CC4B-422D-BF4A-68061F53E220}" destId="{DA2D5D44-415F-480A-AE13-FBEB3F8C192B}" srcOrd="5" destOrd="0" presId="urn:microsoft.com/office/officeart/2005/8/layout/vList4"/>
    <dgm:cxn modelId="{21B97A56-F19F-42E0-ADAC-B7C5FA317EA2}" type="presParOf" srcId="{F34E07D9-CC4B-422D-BF4A-68061F53E220}" destId="{AB90D061-BCDB-4CE0-97A8-EFAB725D0625}" srcOrd="6" destOrd="0" presId="urn:microsoft.com/office/officeart/2005/8/layout/vList4"/>
    <dgm:cxn modelId="{E83C8120-B889-4A90-83D9-E293DE3C3EC8}" type="presParOf" srcId="{AB90D061-BCDB-4CE0-97A8-EFAB725D0625}" destId="{58D5F568-21D5-43F7-A90F-FFE4D53B327E}" srcOrd="0" destOrd="0" presId="urn:microsoft.com/office/officeart/2005/8/layout/vList4"/>
    <dgm:cxn modelId="{80EFE007-B5A9-4EFF-9AA8-BCD0A30C3A15}" type="presParOf" srcId="{AB90D061-BCDB-4CE0-97A8-EFAB725D0625}" destId="{EB562045-4F45-4BED-B48C-C2577F9E87AD}" srcOrd="1" destOrd="0" presId="urn:microsoft.com/office/officeart/2005/8/layout/vList4"/>
    <dgm:cxn modelId="{2118C249-E925-406C-AD39-B2365D37928A}" type="presParOf" srcId="{AB90D061-BCDB-4CE0-97A8-EFAB725D0625}" destId="{1A2FCD62-43FB-4BFD-B31C-9CE5982BCE66}" srcOrd="2" destOrd="0" presId="urn:microsoft.com/office/officeart/2005/8/layout/vList4"/>
    <dgm:cxn modelId="{6DDB6F20-A494-4055-99B5-1E10E6BCB2B3}" type="presParOf" srcId="{F34E07D9-CC4B-422D-BF4A-68061F53E220}" destId="{B1882940-DF0B-4954-814B-E0E326C65CD9}" srcOrd="7" destOrd="0" presId="urn:microsoft.com/office/officeart/2005/8/layout/vList4"/>
    <dgm:cxn modelId="{905D40B1-6780-4F7D-B341-B56B2797F01E}" type="presParOf" srcId="{F34E07D9-CC4B-422D-BF4A-68061F53E220}" destId="{4B8E01AB-17B7-44EB-A47B-B8DD86CF644D}" srcOrd="8" destOrd="0" presId="urn:microsoft.com/office/officeart/2005/8/layout/vList4"/>
    <dgm:cxn modelId="{81022ACF-E84E-455C-87F2-F55804E65A21}" type="presParOf" srcId="{4B8E01AB-17B7-44EB-A47B-B8DD86CF644D}" destId="{18299E8A-D4C0-48FA-88BA-73BFC0C5E23C}" srcOrd="0" destOrd="0" presId="urn:microsoft.com/office/officeart/2005/8/layout/vList4"/>
    <dgm:cxn modelId="{185F790C-4988-4588-947A-7C2EA80C3AAD}" type="presParOf" srcId="{4B8E01AB-17B7-44EB-A47B-B8DD86CF644D}" destId="{BFB91165-5CB1-48B8-8996-02E39BC5D40A}" srcOrd="1" destOrd="0" presId="urn:microsoft.com/office/officeart/2005/8/layout/vList4"/>
    <dgm:cxn modelId="{841D5A05-5D45-42F5-956A-A39E2E42DC41}" type="presParOf" srcId="{4B8E01AB-17B7-44EB-A47B-B8DD86CF644D}" destId="{F96EBDD0-44BE-4F55-ADF3-AD982EA9BD75}" srcOrd="2" destOrd="0" presId="urn:microsoft.com/office/officeart/2005/8/layout/vList4"/>
    <dgm:cxn modelId="{F9A5336E-2983-4CA7-B6B6-9694606B9CB0}" type="presParOf" srcId="{F34E07D9-CC4B-422D-BF4A-68061F53E220}" destId="{B2F4111F-1369-41AD-AA2D-0891C8941A7C}" srcOrd="9" destOrd="0" presId="urn:microsoft.com/office/officeart/2005/8/layout/vList4"/>
    <dgm:cxn modelId="{378CA993-0977-4961-93E0-800FA91650FA}" type="presParOf" srcId="{F34E07D9-CC4B-422D-BF4A-68061F53E220}" destId="{CA685C1F-EE4B-4174-8435-23EA7CC2F5B3}" srcOrd="10" destOrd="0" presId="urn:microsoft.com/office/officeart/2005/8/layout/vList4"/>
    <dgm:cxn modelId="{771C328C-A776-49F6-9033-8390C439AD9C}" type="presParOf" srcId="{CA685C1F-EE4B-4174-8435-23EA7CC2F5B3}" destId="{32DD057A-1860-4A7C-BF95-DABC219A8D16}" srcOrd="0" destOrd="0" presId="urn:microsoft.com/office/officeart/2005/8/layout/vList4"/>
    <dgm:cxn modelId="{52D967F9-8F81-47AC-9A3D-E48079A9F267}" type="presParOf" srcId="{CA685C1F-EE4B-4174-8435-23EA7CC2F5B3}" destId="{B0509094-EE99-43EF-81EA-3BEC40DF150E}" srcOrd="1" destOrd="0" presId="urn:microsoft.com/office/officeart/2005/8/layout/vList4"/>
    <dgm:cxn modelId="{E079F9FD-B383-4CF2-8EF4-71A55F14D45C}" type="presParOf" srcId="{CA685C1F-EE4B-4174-8435-23EA7CC2F5B3}" destId="{BD244C83-0BFF-45F1-A084-E9626387A853}" srcOrd="2" destOrd="0" presId="urn:microsoft.com/office/officeart/2005/8/layout/vList4"/>
    <dgm:cxn modelId="{D4F59E00-755A-437D-B5D2-DDB0916E0F18}" type="presParOf" srcId="{F34E07D9-CC4B-422D-BF4A-68061F53E220}" destId="{EA6A96DC-84C6-48FB-BE31-9F9BFB842049}" srcOrd="11" destOrd="0" presId="urn:microsoft.com/office/officeart/2005/8/layout/vList4"/>
    <dgm:cxn modelId="{3D9E5471-3283-42A3-97D0-48D4A1A33D13}" type="presParOf" srcId="{F34E07D9-CC4B-422D-BF4A-68061F53E220}" destId="{229F01CA-F702-433C-AA97-C753E67419F1}" srcOrd="12" destOrd="0" presId="urn:microsoft.com/office/officeart/2005/8/layout/vList4"/>
    <dgm:cxn modelId="{ECD854B5-0F9F-430E-BE56-7DD102ACFE94}" type="presParOf" srcId="{229F01CA-F702-433C-AA97-C753E67419F1}" destId="{E54DDE42-9F90-4FCE-9384-BBA524E92965}" srcOrd="0" destOrd="0" presId="urn:microsoft.com/office/officeart/2005/8/layout/vList4"/>
    <dgm:cxn modelId="{962E5C1D-C0D1-4BAD-82EA-AA9925709B98}" type="presParOf" srcId="{229F01CA-F702-433C-AA97-C753E67419F1}" destId="{8C7C33ED-2C51-4FB5-9D97-E921ADA720D4}" srcOrd="1" destOrd="0" presId="urn:microsoft.com/office/officeart/2005/8/layout/vList4"/>
    <dgm:cxn modelId="{3282FC15-40A1-43F5-AC5C-27137BFD50E7}" type="presParOf" srcId="{229F01CA-F702-433C-AA97-C753E67419F1}" destId="{A7A29B3B-05E6-4BBA-8973-9EACB90CE69D}" srcOrd="2" destOrd="0" presId="urn:microsoft.com/office/officeart/2005/8/layout/vList4"/>
    <dgm:cxn modelId="{9D425A5F-52C3-4BE1-9508-2BCEA85AF29A}" type="presParOf" srcId="{F34E07D9-CC4B-422D-BF4A-68061F53E220}" destId="{844DFD1C-73E4-4273-BC25-FE55DFC54BA8}" srcOrd="13" destOrd="0" presId="urn:microsoft.com/office/officeart/2005/8/layout/vList4"/>
    <dgm:cxn modelId="{37D8E1D9-603C-4890-8DF5-B30627D712C9}" type="presParOf" srcId="{F34E07D9-CC4B-422D-BF4A-68061F53E220}" destId="{7D2E6F2E-4CD5-4B9D-897D-6BFDD055AE50}" srcOrd="14" destOrd="0" presId="urn:microsoft.com/office/officeart/2005/8/layout/vList4"/>
    <dgm:cxn modelId="{334EA89D-D4F9-43BA-A13F-081F7E676C88}" type="presParOf" srcId="{7D2E6F2E-4CD5-4B9D-897D-6BFDD055AE50}" destId="{501D9EA3-9EDA-4183-BF80-38719D89D2A7}" srcOrd="0" destOrd="0" presId="urn:microsoft.com/office/officeart/2005/8/layout/vList4"/>
    <dgm:cxn modelId="{C9BCA3BA-9D94-4779-AFD5-B5DCF56CE848}" type="presParOf" srcId="{7D2E6F2E-4CD5-4B9D-897D-6BFDD055AE50}" destId="{42B7264C-6D1E-4997-BD4C-4C21FE6CD180}" srcOrd="1" destOrd="0" presId="urn:microsoft.com/office/officeart/2005/8/layout/vList4"/>
    <dgm:cxn modelId="{0AB759F0-C23D-4A87-88D5-DAAD82650FA5}" type="presParOf" srcId="{7D2E6F2E-4CD5-4B9D-897D-6BFDD055AE50}" destId="{BC01B5E3-16B8-464C-BCA1-4B43734C8E8F}" srcOrd="2" destOrd="0" presId="urn:microsoft.com/office/officeart/2005/8/layout/vList4"/>
    <dgm:cxn modelId="{D365918F-FC85-42F2-A6FE-94827122207E}" type="presParOf" srcId="{F34E07D9-CC4B-422D-BF4A-68061F53E220}" destId="{3BB1C2E3-C7D5-450B-8613-9A2AFDBEC6D4}" srcOrd="15" destOrd="0" presId="urn:microsoft.com/office/officeart/2005/8/layout/vList4"/>
    <dgm:cxn modelId="{9270578C-C2DF-45ED-A85E-6E068B15EC53}" type="presParOf" srcId="{F34E07D9-CC4B-422D-BF4A-68061F53E220}" destId="{97559E47-F7D6-4FEA-A72B-4C062D69CEF4}" srcOrd="16" destOrd="0" presId="urn:microsoft.com/office/officeart/2005/8/layout/vList4"/>
    <dgm:cxn modelId="{77E62458-9ACA-4AD3-BFEC-E44FC14442AD}" type="presParOf" srcId="{97559E47-F7D6-4FEA-A72B-4C062D69CEF4}" destId="{7C7D6873-099A-4C5F-99F2-51BA36F13692}" srcOrd="0" destOrd="0" presId="urn:microsoft.com/office/officeart/2005/8/layout/vList4"/>
    <dgm:cxn modelId="{F31F6507-D11A-4068-99AB-87C23B9A0FA2}" type="presParOf" srcId="{97559E47-F7D6-4FEA-A72B-4C062D69CEF4}" destId="{C6B1398C-8252-44C2-8D25-12AAFF0D05CD}" srcOrd="1" destOrd="0" presId="urn:microsoft.com/office/officeart/2005/8/layout/vList4"/>
    <dgm:cxn modelId="{41A7E47F-D910-440B-A66B-88679AA63C0D}" type="presParOf" srcId="{97559E47-F7D6-4FEA-A72B-4C062D69CEF4}" destId="{F9FB4578-89CF-43F3-B96F-998E31A0370D}" srcOrd="2" destOrd="0" presId="urn:microsoft.com/office/officeart/2005/8/layout/vList4"/>
    <dgm:cxn modelId="{560EDB20-A633-4787-BE52-C9DB59E88E0C}" type="presParOf" srcId="{F34E07D9-CC4B-422D-BF4A-68061F53E220}" destId="{633E79BE-16B7-4B21-867C-CF677B440E09}" srcOrd="17" destOrd="0" presId="urn:microsoft.com/office/officeart/2005/8/layout/vList4"/>
    <dgm:cxn modelId="{24B1CB44-01CB-4E58-BB3B-F62DF29E78F3}" type="presParOf" srcId="{F34E07D9-CC4B-422D-BF4A-68061F53E220}" destId="{6FE205C8-AE16-47CA-A391-B035A1FF7153}" srcOrd="18" destOrd="0" presId="urn:microsoft.com/office/officeart/2005/8/layout/vList4"/>
    <dgm:cxn modelId="{EE33481B-3B36-49F1-A0C5-67C05F13F612}" type="presParOf" srcId="{6FE205C8-AE16-47CA-A391-B035A1FF7153}" destId="{52DB6105-1845-419C-8C4B-57E72BBBE985}" srcOrd="0" destOrd="0" presId="urn:microsoft.com/office/officeart/2005/8/layout/vList4"/>
    <dgm:cxn modelId="{006C0009-279E-442F-9312-C2C204394F36}" type="presParOf" srcId="{6FE205C8-AE16-47CA-A391-B035A1FF7153}" destId="{015E14A8-E902-4BB8-8A24-30D3C01A77B2}" srcOrd="1" destOrd="0" presId="urn:microsoft.com/office/officeart/2005/8/layout/vList4"/>
    <dgm:cxn modelId="{F0FC0591-622A-4E69-88AE-D669572A6011}" type="presParOf" srcId="{6FE205C8-AE16-47CA-A391-B035A1FF7153}" destId="{20BC992B-8D58-4A0D-ACB0-7E6B4DF13EF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D7DDA6-295D-4CD5-ADF2-8A1EE55669A9}">
      <dsp:nvSpPr>
        <dsp:cNvPr id="0" name=""/>
        <dsp:cNvSpPr/>
      </dsp:nvSpPr>
      <dsp:spPr>
        <a:xfrm>
          <a:off x="0" y="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600" kern="1200">
              <a:solidFill>
                <a:srgbClr val="242424"/>
              </a:solidFill>
            </a:rPr>
            <a:t>You train with a plan and therefore more effectively</a:t>
          </a:r>
          <a:endParaRPr lang="de-DE" sz="1600" kern="1200">
            <a:solidFill>
              <a:srgbClr val="242424"/>
            </a:solidFill>
          </a:endParaRPr>
        </a:p>
      </dsp:txBody>
      <dsp:txXfrm>
        <a:off x="2182500" y="0"/>
        <a:ext cx="8441843" cy="576313"/>
      </dsp:txXfrm>
    </dsp:sp>
    <dsp:sp modelId="{2E708C7B-E398-4BB8-8318-610E97B94EE4}">
      <dsp:nvSpPr>
        <dsp:cNvPr id="0" name=""/>
        <dsp:cNvSpPr/>
      </dsp:nvSpPr>
      <dsp:spPr>
        <a:xfrm>
          <a:off x="114556" y="57631"/>
          <a:ext cx="201101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53000" b="-15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F51B1D-5B19-48E4-9734-AB88B60925B9}">
      <dsp:nvSpPr>
        <dsp:cNvPr id="0" name=""/>
        <dsp:cNvSpPr/>
      </dsp:nvSpPr>
      <dsp:spPr>
        <a:xfrm>
          <a:off x="0" y="63394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can fully concentrate on your training</a:t>
          </a:r>
        </a:p>
      </dsp:txBody>
      <dsp:txXfrm>
        <a:off x="2182500" y="633945"/>
        <a:ext cx="8441843" cy="576313"/>
      </dsp:txXfrm>
    </dsp:sp>
    <dsp:sp modelId="{362A3AC2-D65C-4933-B245-E427821E2D6E}">
      <dsp:nvSpPr>
        <dsp:cNvPr id="0" name=""/>
        <dsp:cNvSpPr/>
      </dsp:nvSpPr>
      <dsp:spPr>
        <a:xfrm>
          <a:off x="57631" y="691576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EF70B-8195-4FFB-A2D9-C204A36B3F19}">
      <dsp:nvSpPr>
        <dsp:cNvPr id="0" name=""/>
        <dsp:cNvSpPr/>
      </dsp:nvSpPr>
      <dsp:spPr>
        <a:xfrm>
          <a:off x="0" y="126789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do not rest on a fake progression</a:t>
          </a:r>
        </a:p>
      </dsp:txBody>
      <dsp:txXfrm>
        <a:off x="2182500" y="1267890"/>
        <a:ext cx="8441843" cy="576313"/>
      </dsp:txXfrm>
    </dsp:sp>
    <dsp:sp modelId="{992CC212-600D-4440-B6A2-52C2E4ECE3A2}">
      <dsp:nvSpPr>
        <dsp:cNvPr id="0" name=""/>
        <dsp:cNvSpPr/>
      </dsp:nvSpPr>
      <dsp:spPr>
        <a:xfrm>
          <a:off x="57631" y="1325521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D5F568-21D5-43F7-A90F-FFE4D53B327E}">
      <dsp:nvSpPr>
        <dsp:cNvPr id="0" name=""/>
        <dsp:cNvSpPr/>
      </dsp:nvSpPr>
      <dsp:spPr>
        <a:xfrm>
          <a:off x="0" y="190183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hurt yourself less often</a:t>
          </a:r>
        </a:p>
      </dsp:txBody>
      <dsp:txXfrm>
        <a:off x="2182500" y="1901835"/>
        <a:ext cx="8441843" cy="576313"/>
      </dsp:txXfrm>
    </dsp:sp>
    <dsp:sp modelId="{EB562045-4F45-4BED-B48C-C2577F9E87AD}">
      <dsp:nvSpPr>
        <dsp:cNvPr id="0" name=""/>
        <dsp:cNvSpPr/>
      </dsp:nvSpPr>
      <dsp:spPr>
        <a:xfrm>
          <a:off x="57631" y="1959466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299E8A-D4C0-48FA-88BA-73BFC0C5E23C}">
      <dsp:nvSpPr>
        <dsp:cNvPr id="0" name=""/>
        <dsp:cNvSpPr/>
      </dsp:nvSpPr>
      <dsp:spPr>
        <a:xfrm>
          <a:off x="0" y="253578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find out the best training time for you</a:t>
          </a:r>
        </a:p>
      </dsp:txBody>
      <dsp:txXfrm>
        <a:off x="2182500" y="2535780"/>
        <a:ext cx="8441843" cy="576313"/>
      </dsp:txXfrm>
    </dsp:sp>
    <dsp:sp modelId="{BFB91165-5CB1-48B8-8996-02E39BC5D40A}">
      <dsp:nvSpPr>
        <dsp:cNvPr id="0" name=""/>
        <dsp:cNvSpPr/>
      </dsp:nvSpPr>
      <dsp:spPr>
        <a:xfrm>
          <a:off x="57631" y="2593411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DD057A-1860-4A7C-BF95-DABC219A8D16}">
      <dsp:nvSpPr>
        <dsp:cNvPr id="0" name=""/>
        <dsp:cNvSpPr/>
      </dsp:nvSpPr>
      <dsp:spPr>
        <a:xfrm>
          <a:off x="0" y="316972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are less likely to be disappointed</a:t>
          </a:r>
        </a:p>
      </dsp:txBody>
      <dsp:txXfrm>
        <a:off x="2182500" y="3169725"/>
        <a:ext cx="8441843" cy="576313"/>
      </dsp:txXfrm>
    </dsp:sp>
    <dsp:sp modelId="{B0509094-EE99-43EF-81EA-3BEC40DF150E}">
      <dsp:nvSpPr>
        <dsp:cNvPr id="0" name=""/>
        <dsp:cNvSpPr/>
      </dsp:nvSpPr>
      <dsp:spPr>
        <a:xfrm>
          <a:off x="57631" y="3227357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4DDE42-9F90-4FCE-9384-BBA524E92965}">
      <dsp:nvSpPr>
        <dsp:cNvPr id="0" name=""/>
        <dsp:cNvSpPr/>
      </dsp:nvSpPr>
      <dsp:spPr>
        <a:xfrm>
          <a:off x="0" y="380367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can see if you are improving or stagnating, you can quickly figure out what you need to do to improve</a:t>
          </a:r>
        </a:p>
      </dsp:txBody>
      <dsp:txXfrm>
        <a:off x="2182500" y="3803670"/>
        <a:ext cx="8441843" cy="576313"/>
      </dsp:txXfrm>
    </dsp:sp>
    <dsp:sp modelId="{8C7C33ED-2C51-4FB5-9D97-E921ADA720D4}">
      <dsp:nvSpPr>
        <dsp:cNvPr id="0" name=""/>
        <dsp:cNvSpPr/>
      </dsp:nvSpPr>
      <dsp:spPr>
        <a:xfrm>
          <a:off x="57631" y="3861302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1D9EA3-9EDA-4183-BF80-38719D89D2A7}">
      <dsp:nvSpPr>
        <dsp:cNvPr id="0" name=""/>
        <dsp:cNvSpPr/>
      </dsp:nvSpPr>
      <dsp:spPr>
        <a:xfrm>
          <a:off x="0" y="443761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don't train in the "wrong" rep ranges</a:t>
          </a:r>
        </a:p>
      </dsp:txBody>
      <dsp:txXfrm>
        <a:off x="2182500" y="4437615"/>
        <a:ext cx="8441843" cy="576313"/>
      </dsp:txXfrm>
    </dsp:sp>
    <dsp:sp modelId="{42B7264C-6D1E-4997-BD4C-4C21FE6CD180}">
      <dsp:nvSpPr>
        <dsp:cNvPr id="0" name=""/>
        <dsp:cNvSpPr/>
      </dsp:nvSpPr>
      <dsp:spPr>
        <a:xfrm>
          <a:off x="57631" y="4495247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7D6873-099A-4C5F-99F2-51BA36F13692}">
      <dsp:nvSpPr>
        <dsp:cNvPr id="0" name=""/>
        <dsp:cNvSpPr/>
      </dsp:nvSpPr>
      <dsp:spPr>
        <a:xfrm>
          <a:off x="0" y="5071561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train harder</a:t>
          </a:r>
        </a:p>
      </dsp:txBody>
      <dsp:txXfrm>
        <a:off x="2182500" y="5071561"/>
        <a:ext cx="8441843" cy="576313"/>
      </dsp:txXfrm>
    </dsp:sp>
    <dsp:sp modelId="{C6B1398C-8252-44C2-8D25-12AAFF0D05CD}">
      <dsp:nvSpPr>
        <dsp:cNvPr id="0" name=""/>
        <dsp:cNvSpPr/>
      </dsp:nvSpPr>
      <dsp:spPr>
        <a:xfrm>
          <a:off x="57631" y="5129192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DB6105-1845-419C-8C4B-57E72BBBE985}">
      <dsp:nvSpPr>
        <dsp:cNvPr id="0" name=""/>
        <dsp:cNvSpPr/>
      </dsp:nvSpPr>
      <dsp:spPr>
        <a:xfrm>
          <a:off x="0" y="5705506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can train according to complex progression</a:t>
          </a:r>
          <a:endParaRPr lang="de-DE" sz="1600" kern="1200">
            <a:solidFill>
              <a:srgbClr val="242424"/>
            </a:solidFill>
          </a:endParaRPr>
        </a:p>
      </dsp:txBody>
      <dsp:txXfrm>
        <a:off x="2182500" y="5705506"/>
        <a:ext cx="8441843" cy="576313"/>
      </dsp:txXfrm>
    </dsp:sp>
    <dsp:sp modelId="{015E14A8-E902-4BB8-8A24-30D3C01A77B2}">
      <dsp:nvSpPr>
        <dsp:cNvPr id="0" name=""/>
        <dsp:cNvSpPr/>
      </dsp:nvSpPr>
      <dsp:spPr>
        <a:xfrm>
          <a:off x="57631" y="5763137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D7DDA6-295D-4CD5-ADF2-8A1EE55669A9}">
      <dsp:nvSpPr>
        <dsp:cNvPr id="0" name=""/>
        <dsp:cNvSpPr/>
      </dsp:nvSpPr>
      <dsp:spPr>
        <a:xfrm>
          <a:off x="0" y="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600" kern="1200">
              <a:solidFill>
                <a:srgbClr val="242424"/>
              </a:solidFill>
            </a:rPr>
            <a:t>You train with a plan and therefore more effectively</a:t>
          </a:r>
          <a:endParaRPr lang="de-DE" sz="1600" kern="1200">
            <a:solidFill>
              <a:srgbClr val="242424"/>
            </a:solidFill>
          </a:endParaRPr>
        </a:p>
      </dsp:txBody>
      <dsp:txXfrm>
        <a:off x="2182500" y="0"/>
        <a:ext cx="8441843" cy="576313"/>
      </dsp:txXfrm>
    </dsp:sp>
    <dsp:sp modelId="{2E708C7B-E398-4BB8-8318-610E97B94EE4}">
      <dsp:nvSpPr>
        <dsp:cNvPr id="0" name=""/>
        <dsp:cNvSpPr/>
      </dsp:nvSpPr>
      <dsp:spPr>
        <a:xfrm>
          <a:off x="114556" y="57631"/>
          <a:ext cx="201101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53000" b="-15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F51B1D-5B19-48E4-9734-AB88B60925B9}">
      <dsp:nvSpPr>
        <dsp:cNvPr id="0" name=""/>
        <dsp:cNvSpPr/>
      </dsp:nvSpPr>
      <dsp:spPr>
        <a:xfrm>
          <a:off x="0" y="63394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can fully concentrate on your training</a:t>
          </a:r>
        </a:p>
      </dsp:txBody>
      <dsp:txXfrm>
        <a:off x="2182500" y="633945"/>
        <a:ext cx="8441843" cy="576313"/>
      </dsp:txXfrm>
    </dsp:sp>
    <dsp:sp modelId="{362A3AC2-D65C-4933-B245-E427821E2D6E}">
      <dsp:nvSpPr>
        <dsp:cNvPr id="0" name=""/>
        <dsp:cNvSpPr/>
      </dsp:nvSpPr>
      <dsp:spPr>
        <a:xfrm>
          <a:off x="57631" y="691576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EF70B-8195-4FFB-A2D9-C204A36B3F19}">
      <dsp:nvSpPr>
        <dsp:cNvPr id="0" name=""/>
        <dsp:cNvSpPr/>
      </dsp:nvSpPr>
      <dsp:spPr>
        <a:xfrm>
          <a:off x="0" y="126789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do not rest on a fake progression</a:t>
          </a:r>
        </a:p>
      </dsp:txBody>
      <dsp:txXfrm>
        <a:off x="2182500" y="1267890"/>
        <a:ext cx="8441843" cy="576313"/>
      </dsp:txXfrm>
    </dsp:sp>
    <dsp:sp modelId="{992CC212-600D-4440-B6A2-52C2E4ECE3A2}">
      <dsp:nvSpPr>
        <dsp:cNvPr id="0" name=""/>
        <dsp:cNvSpPr/>
      </dsp:nvSpPr>
      <dsp:spPr>
        <a:xfrm>
          <a:off x="57631" y="1325521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D5F568-21D5-43F7-A90F-FFE4D53B327E}">
      <dsp:nvSpPr>
        <dsp:cNvPr id="0" name=""/>
        <dsp:cNvSpPr/>
      </dsp:nvSpPr>
      <dsp:spPr>
        <a:xfrm>
          <a:off x="0" y="190183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hurt yourself less often</a:t>
          </a:r>
        </a:p>
      </dsp:txBody>
      <dsp:txXfrm>
        <a:off x="2182500" y="1901835"/>
        <a:ext cx="8441843" cy="576313"/>
      </dsp:txXfrm>
    </dsp:sp>
    <dsp:sp modelId="{EB562045-4F45-4BED-B48C-C2577F9E87AD}">
      <dsp:nvSpPr>
        <dsp:cNvPr id="0" name=""/>
        <dsp:cNvSpPr/>
      </dsp:nvSpPr>
      <dsp:spPr>
        <a:xfrm>
          <a:off x="57631" y="1959466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299E8A-D4C0-48FA-88BA-73BFC0C5E23C}">
      <dsp:nvSpPr>
        <dsp:cNvPr id="0" name=""/>
        <dsp:cNvSpPr/>
      </dsp:nvSpPr>
      <dsp:spPr>
        <a:xfrm>
          <a:off x="0" y="253578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find out the best training time for you</a:t>
          </a:r>
        </a:p>
      </dsp:txBody>
      <dsp:txXfrm>
        <a:off x="2182500" y="2535780"/>
        <a:ext cx="8441843" cy="576313"/>
      </dsp:txXfrm>
    </dsp:sp>
    <dsp:sp modelId="{BFB91165-5CB1-48B8-8996-02E39BC5D40A}">
      <dsp:nvSpPr>
        <dsp:cNvPr id="0" name=""/>
        <dsp:cNvSpPr/>
      </dsp:nvSpPr>
      <dsp:spPr>
        <a:xfrm>
          <a:off x="57631" y="2593411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DD057A-1860-4A7C-BF95-DABC219A8D16}">
      <dsp:nvSpPr>
        <dsp:cNvPr id="0" name=""/>
        <dsp:cNvSpPr/>
      </dsp:nvSpPr>
      <dsp:spPr>
        <a:xfrm>
          <a:off x="0" y="316972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are less likely to be disappointed</a:t>
          </a:r>
        </a:p>
      </dsp:txBody>
      <dsp:txXfrm>
        <a:off x="2182500" y="3169725"/>
        <a:ext cx="8441843" cy="576313"/>
      </dsp:txXfrm>
    </dsp:sp>
    <dsp:sp modelId="{B0509094-EE99-43EF-81EA-3BEC40DF150E}">
      <dsp:nvSpPr>
        <dsp:cNvPr id="0" name=""/>
        <dsp:cNvSpPr/>
      </dsp:nvSpPr>
      <dsp:spPr>
        <a:xfrm>
          <a:off x="57631" y="3227357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4DDE42-9F90-4FCE-9384-BBA524E92965}">
      <dsp:nvSpPr>
        <dsp:cNvPr id="0" name=""/>
        <dsp:cNvSpPr/>
      </dsp:nvSpPr>
      <dsp:spPr>
        <a:xfrm>
          <a:off x="0" y="380367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can see if you are improving or stagnating, you can quickly figure out what you need to do to improve</a:t>
          </a:r>
        </a:p>
      </dsp:txBody>
      <dsp:txXfrm>
        <a:off x="2182500" y="3803670"/>
        <a:ext cx="8441843" cy="576313"/>
      </dsp:txXfrm>
    </dsp:sp>
    <dsp:sp modelId="{8C7C33ED-2C51-4FB5-9D97-E921ADA720D4}">
      <dsp:nvSpPr>
        <dsp:cNvPr id="0" name=""/>
        <dsp:cNvSpPr/>
      </dsp:nvSpPr>
      <dsp:spPr>
        <a:xfrm>
          <a:off x="57631" y="3861302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1D9EA3-9EDA-4183-BF80-38719D89D2A7}">
      <dsp:nvSpPr>
        <dsp:cNvPr id="0" name=""/>
        <dsp:cNvSpPr/>
      </dsp:nvSpPr>
      <dsp:spPr>
        <a:xfrm>
          <a:off x="0" y="443761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don't train in the "wrong" rep ranges</a:t>
          </a:r>
        </a:p>
      </dsp:txBody>
      <dsp:txXfrm>
        <a:off x="2182500" y="4437615"/>
        <a:ext cx="8441843" cy="576313"/>
      </dsp:txXfrm>
    </dsp:sp>
    <dsp:sp modelId="{42B7264C-6D1E-4997-BD4C-4C21FE6CD180}">
      <dsp:nvSpPr>
        <dsp:cNvPr id="0" name=""/>
        <dsp:cNvSpPr/>
      </dsp:nvSpPr>
      <dsp:spPr>
        <a:xfrm>
          <a:off x="57631" y="4495247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7D6873-099A-4C5F-99F2-51BA36F13692}">
      <dsp:nvSpPr>
        <dsp:cNvPr id="0" name=""/>
        <dsp:cNvSpPr/>
      </dsp:nvSpPr>
      <dsp:spPr>
        <a:xfrm>
          <a:off x="0" y="5071561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train harder</a:t>
          </a:r>
        </a:p>
      </dsp:txBody>
      <dsp:txXfrm>
        <a:off x="2182500" y="5071561"/>
        <a:ext cx="8441843" cy="576313"/>
      </dsp:txXfrm>
    </dsp:sp>
    <dsp:sp modelId="{C6B1398C-8252-44C2-8D25-12AAFF0D05CD}">
      <dsp:nvSpPr>
        <dsp:cNvPr id="0" name=""/>
        <dsp:cNvSpPr/>
      </dsp:nvSpPr>
      <dsp:spPr>
        <a:xfrm>
          <a:off x="57631" y="5129192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DB6105-1845-419C-8C4B-57E72BBBE985}">
      <dsp:nvSpPr>
        <dsp:cNvPr id="0" name=""/>
        <dsp:cNvSpPr/>
      </dsp:nvSpPr>
      <dsp:spPr>
        <a:xfrm>
          <a:off x="0" y="5705506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can train according to complex progression</a:t>
          </a:r>
          <a:endParaRPr lang="de-DE" sz="1600" kern="1200">
            <a:solidFill>
              <a:srgbClr val="242424"/>
            </a:solidFill>
          </a:endParaRPr>
        </a:p>
      </dsp:txBody>
      <dsp:txXfrm>
        <a:off x="2182500" y="5705506"/>
        <a:ext cx="8441843" cy="576313"/>
      </dsp:txXfrm>
    </dsp:sp>
    <dsp:sp modelId="{015E14A8-E902-4BB8-8A24-30D3C01A77B2}">
      <dsp:nvSpPr>
        <dsp:cNvPr id="0" name=""/>
        <dsp:cNvSpPr/>
      </dsp:nvSpPr>
      <dsp:spPr>
        <a:xfrm>
          <a:off x="57631" y="5763137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D7DDA6-295D-4CD5-ADF2-8A1EE55669A9}">
      <dsp:nvSpPr>
        <dsp:cNvPr id="0" name=""/>
        <dsp:cNvSpPr/>
      </dsp:nvSpPr>
      <dsp:spPr>
        <a:xfrm>
          <a:off x="0" y="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600" kern="1200">
              <a:solidFill>
                <a:srgbClr val="242424"/>
              </a:solidFill>
            </a:rPr>
            <a:t>You train with a plan and therefore more effectively</a:t>
          </a:r>
          <a:endParaRPr lang="de-DE" sz="1600" kern="1200">
            <a:solidFill>
              <a:srgbClr val="242424"/>
            </a:solidFill>
          </a:endParaRPr>
        </a:p>
      </dsp:txBody>
      <dsp:txXfrm>
        <a:off x="2182500" y="0"/>
        <a:ext cx="8441843" cy="576313"/>
      </dsp:txXfrm>
    </dsp:sp>
    <dsp:sp modelId="{2E708C7B-E398-4BB8-8318-610E97B94EE4}">
      <dsp:nvSpPr>
        <dsp:cNvPr id="0" name=""/>
        <dsp:cNvSpPr/>
      </dsp:nvSpPr>
      <dsp:spPr>
        <a:xfrm>
          <a:off x="114556" y="57631"/>
          <a:ext cx="201101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53000" b="-15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F51B1D-5B19-48E4-9734-AB88B60925B9}">
      <dsp:nvSpPr>
        <dsp:cNvPr id="0" name=""/>
        <dsp:cNvSpPr/>
      </dsp:nvSpPr>
      <dsp:spPr>
        <a:xfrm>
          <a:off x="0" y="63394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can fully concentrate on your training</a:t>
          </a:r>
        </a:p>
      </dsp:txBody>
      <dsp:txXfrm>
        <a:off x="2182500" y="633945"/>
        <a:ext cx="8441843" cy="576313"/>
      </dsp:txXfrm>
    </dsp:sp>
    <dsp:sp modelId="{362A3AC2-D65C-4933-B245-E427821E2D6E}">
      <dsp:nvSpPr>
        <dsp:cNvPr id="0" name=""/>
        <dsp:cNvSpPr/>
      </dsp:nvSpPr>
      <dsp:spPr>
        <a:xfrm>
          <a:off x="57631" y="691576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EF70B-8195-4FFB-A2D9-C204A36B3F19}">
      <dsp:nvSpPr>
        <dsp:cNvPr id="0" name=""/>
        <dsp:cNvSpPr/>
      </dsp:nvSpPr>
      <dsp:spPr>
        <a:xfrm>
          <a:off x="0" y="126789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do not rest on a fake progression</a:t>
          </a:r>
        </a:p>
      </dsp:txBody>
      <dsp:txXfrm>
        <a:off x="2182500" y="1267890"/>
        <a:ext cx="8441843" cy="576313"/>
      </dsp:txXfrm>
    </dsp:sp>
    <dsp:sp modelId="{992CC212-600D-4440-B6A2-52C2E4ECE3A2}">
      <dsp:nvSpPr>
        <dsp:cNvPr id="0" name=""/>
        <dsp:cNvSpPr/>
      </dsp:nvSpPr>
      <dsp:spPr>
        <a:xfrm>
          <a:off x="57631" y="1325521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D5F568-21D5-43F7-A90F-FFE4D53B327E}">
      <dsp:nvSpPr>
        <dsp:cNvPr id="0" name=""/>
        <dsp:cNvSpPr/>
      </dsp:nvSpPr>
      <dsp:spPr>
        <a:xfrm>
          <a:off x="0" y="190183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hurt yourself less often</a:t>
          </a:r>
        </a:p>
      </dsp:txBody>
      <dsp:txXfrm>
        <a:off x="2182500" y="1901835"/>
        <a:ext cx="8441843" cy="576313"/>
      </dsp:txXfrm>
    </dsp:sp>
    <dsp:sp modelId="{EB562045-4F45-4BED-B48C-C2577F9E87AD}">
      <dsp:nvSpPr>
        <dsp:cNvPr id="0" name=""/>
        <dsp:cNvSpPr/>
      </dsp:nvSpPr>
      <dsp:spPr>
        <a:xfrm>
          <a:off x="57631" y="1959466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299E8A-D4C0-48FA-88BA-73BFC0C5E23C}">
      <dsp:nvSpPr>
        <dsp:cNvPr id="0" name=""/>
        <dsp:cNvSpPr/>
      </dsp:nvSpPr>
      <dsp:spPr>
        <a:xfrm>
          <a:off x="0" y="253578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find out the best training time for you</a:t>
          </a:r>
        </a:p>
      </dsp:txBody>
      <dsp:txXfrm>
        <a:off x="2182500" y="2535780"/>
        <a:ext cx="8441843" cy="576313"/>
      </dsp:txXfrm>
    </dsp:sp>
    <dsp:sp modelId="{BFB91165-5CB1-48B8-8996-02E39BC5D40A}">
      <dsp:nvSpPr>
        <dsp:cNvPr id="0" name=""/>
        <dsp:cNvSpPr/>
      </dsp:nvSpPr>
      <dsp:spPr>
        <a:xfrm>
          <a:off x="57631" y="2593411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DD057A-1860-4A7C-BF95-DABC219A8D16}">
      <dsp:nvSpPr>
        <dsp:cNvPr id="0" name=""/>
        <dsp:cNvSpPr/>
      </dsp:nvSpPr>
      <dsp:spPr>
        <a:xfrm>
          <a:off x="0" y="316972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are less likely to be disappointed</a:t>
          </a:r>
        </a:p>
      </dsp:txBody>
      <dsp:txXfrm>
        <a:off x="2182500" y="3169725"/>
        <a:ext cx="8441843" cy="576313"/>
      </dsp:txXfrm>
    </dsp:sp>
    <dsp:sp modelId="{B0509094-EE99-43EF-81EA-3BEC40DF150E}">
      <dsp:nvSpPr>
        <dsp:cNvPr id="0" name=""/>
        <dsp:cNvSpPr/>
      </dsp:nvSpPr>
      <dsp:spPr>
        <a:xfrm>
          <a:off x="57631" y="3227357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4DDE42-9F90-4FCE-9384-BBA524E92965}">
      <dsp:nvSpPr>
        <dsp:cNvPr id="0" name=""/>
        <dsp:cNvSpPr/>
      </dsp:nvSpPr>
      <dsp:spPr>
        <a:xfrm>
          <a:off x="0" y="3803670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can see if you are improving or stagnating, you can quickly figure out what you need to do to improve</a:t>
          </a:r>
        </a:p>
      </dsp:txBody>
      <dsp:txXfrm>
        <a:off x="2182500" y="3803670"/>
        <a:ext cx="8441843" cy="576313"/>
      </dsp:txXfrm>
    </dsp:sp>
    <dsp:sp modelId="{8C7C33ED-2C51-4FB5-9D97-E921ADA720D4}">
      <dsp:nvSpPr>
        <dsp:cNvPr id="0" name=""/>
        <dsp:cNvSpPr/>
      </dsp:nvSpPr>
      <dsp:spPr>
        <a:xfrm>
          <a:off x="57631" y="3861302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1D9EA3-9EDA-4183-BF80-38719D89D2A7}">
      <dsp:nvSpPr>
        <dsp:cNvPr id="0" name=""/>
        <dsp:cNvSpPr/>
      </dsp:nvSpPr>
      <dsp:spPr>
        <a:xfrm>
          <a:off x="0" y="4437615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don't train in the "wrong" rep ranges</a:t>
          </a:r>
        </a:p>
      </dsp:txBody>
      <dsp:txXfrm>
        <a:off x="2182500" y="4437615"/>
        <a:ext cx="8441843" cy="576313"/>
      </dsp:txXfrm>
    </dsp:sp>
    <dsp:sp modelId="{42B7264C-6D1E-4997-BD4C-4C21FE6CD180}">
      <dsp:nvSpPr>
        <dsp:cNvPr id="0" name=""/>
        <dsp:cNvSpPr/>
      </dsp:nvSpPr>
      <dsp:spPr>
        <a:xfrm>
          <a:off x="57631" y="4495247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7D6873-099A-4C5F-99F2-51BA36F13692}">
      <dsp:nvSpPr>
        <dsp:cNvPr id="0" name=""/>
        <dsp:cNvSpPr/>
      </dsp:nvSpPr>
      <dsp:spPr>
        <a:xfrm>
          <a:off x="0" y="5071561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train harder</a:t>
          </a:r>
        </a:p>
      </dsp:txBody>
      <dsp:txXfrm>
        <a:off x="2182500" y="5071561"/>
        <a:ext cx="8441843" cy="576313"/>
      </dsp:txXfrm>
    </dsp:sp>
    <dsp:sp modelId="{C6B1398C-8252-44C2-8D25-12AAFF0D05CD}">
      <dsp:nvSpPr>
        <dsp:cNvPr id="0" name=""/>
        <dsp:cNvSpPr/>
      </dsp:nvSpPr>
      <dsp:spPr>
        <a:xfrm>
          <a:off x="57631" y="5129192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DB6105-1845-419C-8C4B-57E72BBBE985}">
      <dsp:nvSpPr>
        <dsp:cNvPr id="0" name=""/>
        <dsp:cNvSpPr/>
      </dsp:nvSpPr>
      <dsp:spPr>
        <a:xfrm>
          <a:off x="0" y="5705506"/>
          <a:ext cx="10624344" cy="5763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242424"/>
              </a:solidFill>
            </a:rPr>
            <a:t>You can train according to complex progression</a:t>
          </a:r>
          <a:endParaRPr lang="de-DE" sz="1600" kern="1200">
            <a:solidFill>
              <a:srgbClr val="242424"/>
            </a:solidFill>
          </a:endParaRPr>
        </a:p>
      </dsp:txBody>
      <dsp:txXfrm>
        <a:off x="2182500" y="5705506"/>
        <a:ext cx="8441843" cy="576313"/>
      </dsp:txXfrm>
    </dsp:sp>
    <dsp:sp modelId="{015E14A8-E902-4BB8-8A24-30D3C01A77B2}">
      <dsp:nvSpPr>
        <dsp:cNvPr id="0" name=""/>
        <dsp:cNvSpPr/>
      </dsp:nvSpPr>
      <dsp:spPr>
        <a:xfrm>
          <a:off x="57631" y="5763137"/>
          <a:ext cx="2124868" cy="461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rcRect/>
          <a:stretch>
            <a:fillRect t="-165000" b="-16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gif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183C89-2306-4BBB-B35F-82E0F5C58549}" type="datetimeFigureOut">
              <a:rPr lang="de-DE" smtClean="0"/>
              <a:t>24.01.2023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857730-BA0F-4B82-8DCB-90A82A9472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690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Ihr trainiert mit Plan und somit effektiver</a:t>
            </a:r>
          </a:p>
          <a:p>
            <a:r>
              <a:rPr lang="de-DE"/>
              <a:t>Ihr könnt Euch voll und ganz aufs Training konzentrieren</a:t>
            </a:r>
          </a:p>
          <a:p>
            <a:r>
              <a:rPr lang="de-DE"/>
              <a:t>Ihr ruht Euch nicht auf einer </a:t>
            </a:r>
            <a:r>
              <a:rPr lang="de-DE" err="1"/>
              <a:t>Fakeprogression</a:t>
            </a:r>
            <a:r>
              <a:rPr lang="de-DE"/>
              <a:t> aus</a:t>
            </a:r>
          </a:p>
          <a:p>
            <a:r>
              <a:rPr lang="de-DE"/>
              <a:t>Ihr verletzt Euch seltener</a:t>
            </a:r>
          </a:p>
          <a:p>
            <a:r>
              <a:rPr lang="de-DE"/>
              <a:t>Ihr findet die für Euch beste Trainingszeit heraus</a:t>
            </a:r>
          </a:p>
          <a:p>
            <a:r>
              <a:rPr lang="de-DE"/>
              <a:t>Ihr seid seltener enttäuscht</a:t>
            </a:r>
          </a:p>
          <a:p>
            <a:r>
              <a:rPr lang="de-DE"/>
              <a:t>Ihr seht, ob Ihr Euch verbessert und wenn Ihr Euch nicht verbessert, könnt Ihr schnell herausfinden, was Ihr machen müsst, um Euch zu verbessern.</a:t>
            </a:r>
          </a:p>
          <a:p>
            <a:r>
              <a:rPr lang="de-DE"/>
              <a:t>Ihr trainiert nicht in “falschen” </a:t>
            </a:r>
            <a:r>
              <a:rPr lang="de-DE" err="1"/>
              <a:t>Wdh</a:t>
            </a:r>
            <a:r>
              <a:rPr lang="de-DE"/>
              <a:t>-Bereichen</a:t>
            </a:r>
          </a:p>
          <a:p>
            <a:r>
              <a:rPr lang="de-DE"/>
              <a:t>Ihr trainiert härter</a:t>
            </a:r>
          </a:p>
          <a:p>
            <a:r>
              <a:rPr lang="de-DE"/>
              <a:t>Ihr könnt nach komplexen Progressionsmodellen trainieren</a:t>
            </a:r>
          </a:p>
          <a:p>
            <a:endParaRPr lang="de-DE"/>
          </a:p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You train with a plan and therefore more effectively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You can fully concentrate on your training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You do not rest on a fake progression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You hurt yourself less often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You find out the best training time for you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You are less likely to be disappointed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You can see if you are improving and if you are not improving, you can quickly figure out what you need to do to </a:t>
            </a:r>
            <a:r>
              <a:rPr lang="en-US" err="1">
                <a:solidFill>
                  <a:schemeClr val="bg1"/>
                </a:solidFill>
              </a:rPr>
              <a:t>improve.Y</a:t>
            </a:r>
            <a:endParaRPr lang="en-US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err="1">
                <a:solidFill>
                  <a:schemeClr val="bg1"/>
                </a:solidFill>
              </a:rPr>
              <a:t>ou</a:t>
            </a:r>
            <a:r>
              <a:rPr lang="en-US">
                <a:solidFill>
                  <a:schemeClr val="bg1"/>
                </a:solidFill>
              </a:rPr>
              <a:t> don't train in the "wrong" rep ranges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You train harder</a:t>
            </a:r>
          </a:p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You can train according to complex progression models</a:t>
            </a:r>
          </a:p>
          <a:p>
            <a:endParaRPr lang="de-DE"/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DFD72A-F819-4555-9CE2-C99415B759D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2967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857730-BA0F-4B82-8DCB-90A82A9472C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172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665158-844E-7CFB-1E2E-9C544445A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5AF096A-9C10-2B46-9150-546ADC879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C091E9-A145-D0E2-3EF8-72CA27A6C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7FB279-C5F5-5F9E-4A4E-F82D8F034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4455937-39F9-ED42-E61E-EA3F9F455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978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65C81A-C846-6127-8B26-F91568A2C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A849558-7528-9B31-9EA0-C341733434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999F75-D762-6AA8-51B8-A3F330F4D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027F56-6EAF-457B-2881-BF85B3C2B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F81FA2-009A-23FF-B24A-3912781C4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02F0171-8F81-5510-450D-6DE8D1C206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4874C4-BD85-8290-151B-6A25098D65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A7C5FBB-D098-F1FA-F416-EC1BFB1CF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36CD47-A7FC-E7BC-C955-4FEF0711C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5CFF48-CEBE-345F-D1D7-DD594A0EB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15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424D5A-FD4E-07B4-30E7-B610DCD37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168F49-64D5-8C6E-9E19-551919CA6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BC14B1-28C0-21A6-6614-897465641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4C67E7-289D-BB34-5913-7423EAE5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8DAF10-D709-0E5C-3D33-3C1AEEAC9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77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DFCFFB-7F9C-7C55-A249-BF9A46EF2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9FFB22-6FF3-B212-5EE4-08848ECE5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F452F7C-B191-D35E-8796-A8AF46983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55E5A6-D9D1-7411-0F71-170D2A875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451B8C-105E-04A1-B803-A4B8D011A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A649D8-DD56-0E95-C94F-A6702A0A0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12FC02-489A-1BC4-1902-AFE8FCD043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6899825-D122-0A3E-1E5B-8045B3DEDB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F20250-FF64-2096-771E-E4225734A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C6771CE-68E2-94B2-303D-F2A574DA5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87DC35-3C38-5723-1D46-3E8F6BD4B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80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0E5C99-270B-EE19-3CCA-A9FCC7A76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1BB6F9-BEBF-05B6-4CB1-B9BE01F55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F4C8A15-E927-287C-A557-A70FF9E98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798BF20-05F6-C341-5E25-FA4EAF8B10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D3FE07E-03BA-026F-D892-BE7565CAD1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1FA9F2A-0753-46EB-EEDB-5D35C7D1A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43903A6-4305-A39A-CBD9-7D97EA13A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C79ABB5-5E98-581A-D877-5988485FE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183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BBB6FB-AF8A-9FAF-5D9C-C40C6301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E6C02D2-06B1-72DD-8C5A-DF78B2D0F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6B8ABA4-5D52-296A-1258-C1A918A8F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5D6736B-ED33-F85D-DB55-65C44C59A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70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B1D1640-ED22-19D3-52D8-5F0BF7768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E57A70B-301C-7E77-D6A6-B62CE74DB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37E5A7-6C98-8D69-30BB-01598D58B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99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E5A1F8-9FA1-50D1-00D0-652545241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E46253-C333-4EB6-5911-A6D07C793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C7E53A2-8F46-3239-88CF-B967EFE38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D5C43AD-FF14-5B66-A7A1-BF234B88C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C3C56F7-0A6F-14AB-7BEF-C8339D5C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73877A-B0F6-2FC0-8613-0678D8244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5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068759-DD42-055C-E8F0-E4E379E52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B0D41F3-C23D-A8E4-A3BA-9EB8923F89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7D9FDD-7480-ABAC-7E15-F3C50D836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9092828-EABE-3FB9-62B1-4020323D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6F0DE0-C36F-8699-AE23-324EE428A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305219C-A08A-5898-ED03-0AD78B222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48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849AE38-7055-81A6-8BCD-01A42E21D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BBEAC07-1FB6-1647-F7CD-59E22CD30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E51C09-FCDD-F4D5-EA58-E613424CD2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1/24/2023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16D868-C359-87ED-AB09-0D3877E67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4E78BA-EB03-B729-B38D-920EE3ACD4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61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gif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chart" Target="../charts/chart1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25.jpeg"/><Relationship Id="rId4" Type="http://schemas.openxmlformats.org/officeDocument/2006/relationships/diagramLayout" Target="../diagrams/layout2.xml"/><Relationship Id="rId9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diagramLayout" Target="../diagrams/layout3.xml"/><Relationship Id="rId7" Type="http://schemas.openxmlformats.org/officeDocument/2006/relationships/image" Target="../media/image25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7838A53D-0AAF-5B48-E032-BDB357A625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CA51F2-014D-7BFF-3DF2-C2F13BA3B9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1239" y="2921173"/>
            <a:ext cx="8393008" cy="1015663"/>
          </a:xfrm>
        </p:spPr>
        <p:txBody>
          <a:bodyPr anchor="b"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</a:rPr>
              <a:t>Business </a:t>
            </a:r>
            <a:r>
              <a:rPr lang="de-DE" sz="5400" b="1" err="1">
                <a:solidFill>
                  <a:schemeClr val="bg1"/>
                </a:solidFill>
              </a:rPr>
              <a:t>Athletics</a:t>
            </a:r>
            <a:endParaRPr lang="en-US" sz="5400" b="1">
              <a:solidFill>
                <a:schemeClr val="bg1"/>
              </a:solidFill>
            </a:endParaRPr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D45024CB-C953-D4FE-732F-B29E7A78721D}"/>
              </a:ext>
            </a:extLst>
          </p:cNvPr>
          <p:cNvSpPr txBox="1">
            <a:spLocks/>
          </p:cNvSpPr>
          <p:nvPr/>
        </p:nvSpPr>
        <p:spPr>
          <a:xfrm>
            <a:off x="6539603" y="3835861"/>
            <a:ext cx="4562544" cy="907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err="1">
                <a:solidFill>
                  <a:schemeClr val="bg1"/>
                </a:solidFill>
                <a:latin typeface="Calibri" panose="020F0502020204030204" pitchFamily="34" charset="0"/>
              </a:rPr>
              <a:t>Timon</a:t>
            </a:r>
            <a:r>
              <a:rPr lang="en-US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Calibri" panose="020F0502020204030204" pitchFamily="34" charset="0"/>
              </a:rPr>
              <a:t>Clauß</a:t>
            </a:r>
            <a:r>
              <a:rPr lang="en-US">
                <a:solidFill>
                  <a:schemeClr val="bg1"/>
                </a:solidFill>
                <a:latin typeface="Calibri" panose="020F0502020204030204" pitchFamily="34" charset="0"/>
              </a:rPr>
              <a:t>, Alexandra </a:t>
            </a:r>
            <a:r>
              <a:rPr lang="en-US" err="1">
                <a:solidFill>
                  <a:schemeClr val="bg1"/>
                </a:solidFill>
                <a:latin typeface="Calibri" panose="020F0502020204030204" pitchFamily="34" charset="0"/>
              </a:rPr>
              <a:t>Däs</a:t>
            </a:r>
            <a:r>
              <a:rPr lang="en-US">
                <a:solidFill>
                  <a:schemeClr val="bg1"/>
                </a:solidFill>
                <a:latin typeface="Calibri" panose="020F0502020204030204" pitchFamily="34" charset="0"/>
              </a:rPr>
              <a:t>, Marcel Dittrich, Lukas Ziegler</a:t>
            </a:r>
          </a:p>
        </p:txBody>
      </p:sp>
    </p:spTree>
    <p:extLst>
      <p:ext uri="{BB962C8B-B14F-4D97-AF65-F5344CB8AC3E}">
        <p14:creationId xmlns:p14="http://schemas.microsoft.com/office/powerpoint/2010/main" val="199009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AAB1719C-2601-DC10-56D7-C52E6C692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bg1"/>
                </a:solidFill>
              </a:rPr>
              <a:t>Evaluation of trainings: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E70A11-E76B-4F3F-5141-E19B4144C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1812925"/>
            <a:ext cx="10515600" cy="4351338"/>
          </a:xfrm>
        </p:spPr>
        <p:txBody>
          <a:bodyPr/>
          <a:lstStyle/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Athlete evaluation: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Get a detailed overview of all your training data</a:t>
            </a:r>
            <a:endParaRPr lang="en-GB" dirty="0"/>
          </a:p>
          <a:p>
            <a:pPr lvl="1"/>
            <a:r>
              <a:rPr lang="en-US" dirty="0">
                <a:solidFill>
                  <a:schemeClr val="bg1"/>
                </a:solidFill>
              </a:rPr>
              <a:t>Get the average duration across all training programs</a:t>
            </a:r>
            <a:r>
              <a:rPr lang="en-GB" dirty="0">
                <a:solidFill>
                  <a:schemeClr val="bg1"/>
                </a:solidFill>
              </a:rPr>
              <a:t> or for a specific training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Coach evaluation: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Get the average duration, median and standard deviation of: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a certain training 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across all training programs </a:t>
            </a:r>
          </a:p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" name="Titel 8">
            <a:extLst>
              <a:ext uri="{FF2B5EF4-FFF2-40B4-BE49-F238E27FC236}">
                <a16:creationId xmlns:a16="http://schemas.microsoft.com/office/drawing/2014/main" id="{90F6AAC8-6FEA-1128-72A8-155BC5301F8D}"/>
              </a:ext>
            </a:extLst>
          </p:cNvPr>
          <p:cNvSpPr txBox="1">
            <a:spLocks/>
          </p:cNvSpPr>
          <p:nvPr/>
        </p:nvSpPr>
        <p:spPr>
          <a:xfrm>
            <a:off x="838200" y="-67722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chemeClr val="bg1"/>
                </a:solidFill>
              </a:rPr>
              <a:t>GUI DEMO</a:t>
            </a:r>
            <a:endParaRPr lang="en-US"/>
          </a:p>
        </p:txBody>
      </p:sp>
      <p:pic>
        <p:nvPicPr>
          <p:cNvPr id="4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0E2718D-7CD5-1BE7-EC88-7A576DE3A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696" y="-5772597"/>
            <a:ext cx="7798204" cy="514946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0F169A9-2094-A9D0-9A02-BA0385AC158F}"/>
              </a:ext>
            </a:extLst>
          </p:cNvPr>
          <p:cNvSpPr txBox="1"/>
          <p:nvPr/>
        </p:nvSpPr>
        <p:spPr>
          <a:xfrm>
            <a:off x="5143500" y="4669012"/>
            <a:ext cx="67391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dirty="0">
                <a:solidFill>
                  <a:schemeClr val="bg1"/>
                </a:solidFill>
              </a:rPr>
              <a:t>over all athletes or a certain athlete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02EEE593-C703-75C3-DA47-E0065DE641DD}"/>
              </a:ext>
            </a:extLst>
          </p:cNvPr>
          <p:cNvCxnSpPr>
            <a:cxnSpLocks/>
          </p:cNvCxnSpPr>
          <p:nvPr/>
        </p:nvCxnSpPr>
        <p:spPr>
          <a:xfrm flipV="1">
            <a:off x="5468112" y="4883896"/>
            <a:ext cx="502920" cy="154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8CCA44DA-ABEB-2D4C-1737-29289B1AAB1D}"/>
              </a:ext>
            </a:extLst>
          </p:cNvPr>
          <p:cNvCxnSpPr>
            <a:cxnSpLocks/>
          </p:cNvCxnSpPr>
          <p:nvPr/>
        </p:nvCxnSpPr>
        <p:spPr>
          <a:xfrm>
            <a:off x="4700016" y="4638794"/>
            <a:ext cx="1271016" cy="2148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lipse 3">
            <a:extLst>
              <a:ext uri="{FF2B5EF4-FFF2-40B4-BE49-F238E27FC236}">
                <a16:creationId xmlns:a16="http://schemas.microsoft.com/office/drawing/2014/main" id="{5BC64B55-075B-8AC5-F7B4-F505ADE80E30}"/>
              </a:ext>
            </a:extLst>
          </p:cNvPr>
          <p:cNvSpPr/>
          <p:nvPr/>
        </p:nvSpPr>
        <p:spPr>
          <a:xfrm rot="16200000">
            <a:off x="-822256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Evaluation of trainings</a:t>
            </a:r>
            <a:endParaRPr lang="de-DE" sz="700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139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AAB1719C-2601-DC10-56D7-C52E6C692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Evaluation of trainings: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E70A11-E76B-4F3F-5141-E19B4144C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1812925"/>
            <a:ext cx="10515600" cy="4351338"/>
          </a:xfrm>
        </p:spPr>
        <p:txBody>
          <a:bodyPr/>
          <a:lstStyle/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Get a compact overview from the total duration of each training 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el 8">
            <a:extLst>
              <a:ext uri="{FF2B5EF4-FFF2-40B4-BE49-F238E27FC236}">
                <a16:creationId xmlns:a16="http://schemas.microsoft.com/office/drawing/2014/main" id="{90F6AAC8-6FEA-1128-72A8-155BC5301F8D}"/>
              </a:ext>
            </a:extLst>
          </p:cNvPr>
          <p:cNvSpPr txBox="1">
            <a:spLocks/>
          </p:cNvSpPr>
          <p:nvPr/>
        </p:nvSpPr>
        <p:spPr>
          <a:xfrm>
            <a:off x="838200" y="-67722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chemeClr val="bg1"/>
                </a:solidFill>
              </a:rPr>
              <a:t>GUI DEMO</a:t>
            </a:r>
            <a:endParaRPr lang="en-US"/>
          </a:p>
        </p:txBody>
      </p:sp>
      <p:pic>
        <p:nvPicPr>
          <p:cNvPr id="4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0E2718D-7CD5-1BE7-EC88-7A576DE3A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696" y="-5772597"/>
            <a:ext cx="7798204" cy="5149464"/>
          </a:xfrm>
          <a:prstGeom prst="rect">
            <a:avLst/>
          </a:prstGeom>
        </p:spPr>
      </p:pic>
      <p:sp>
        <p:nvSpPr>
          <p:cNvPr id="6" name="AutoShape 2">
            <a:extLst>
              <a:ext uri="{FF2B5EF4-FFF2-40B4-BE49-F238E27FC236}">
                <a16:creationId xmlns:a16="http://schemas.microsoft.com/office/drawing/2014/main" id="{A5BB94E5-1A92-E825-2694-DA355B33C3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852928" cy="285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1" name="Grafik 11">
            <a:extLst>
              <a:ext uri="{FF2B5EF4-FFF2-40B4-BE49-F238E27FC236}">
                <a16:creationId xmlns:a16="http://schemas.microsoft.com/office/drawing/2014/main" id="{34BAFB0C-3585-10D9-014C-E4E5FBAF7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585" y="2560703"/>
            <a:ext cx="4736006" cy="250975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000AA17-98AA-4D8D-A915-65A3DB6290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805" y="3668513"/>
            <a:ext cx="5291056" cy="2803896"/>
          </a:xfrm>
          <a:prstGeom prst="rect">
            <a:avLst/>
          </a:prstGeom>
        </p:spPr>
      </p:pic>
      <p:sp>
        <p:nvSpPr>
          <p:cNvPr id="7" name="Ellipse 3">
            <a:extLst>
              <a:ext uri="{FF2B5EF4-FFF2-40B4-BE49-F238E27FC236}">
                <a16:creationId xmlns:a16="http://schemas.microsoft.com/office/drawing/2014/main" id="{B46BA476-7604-8772-E93F-C2777A6BF7B8}"/>
              </a:ext>
            </a:extLst>
          </p:cNvPr>
          <p:cNvSpPr/>
          <p:nvPr/>
        </p:nvSpPr>
        <p:spPr>
          <a:xfrm rot="16200000">
            <a:off x="-822256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Evaluation of trainings</a:t>
            </a:r>
            <a:endParaRPr lang="de-DE" sz="700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934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AAB1719C-2601-DC10-56D7-C52E6C692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bg1"/>
                </a:solidFill>
              </a:rPr>
              <a:t>Evaluation of trainings: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E70A11-E76B-4F3F-5141-E19B4144C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1812925"/>
            <a:ext cx="10515600" cy="4351338"/>
          </a:xfrm>
        </p:spPr>
        <p:txBody>
          <a:bodyPr/>
          <a:lstStyle/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Get a compact overview of the average training durations of all athletes </a:t>
            </a:r>
          </a:p>
        </p:txBody>
      </p:sp>
      <p:sp>
        <p:nvSpPr>
          <p:cNvPr id="2" name="Titel 8">
            <a:extLst>
              <a:ext uri="{FF2B5EF4-FFF2-40B4-BE49-F238E27FC236}">
                <a16:creationId xmlns:a16="http://schemas.microsoft.com/office/drawing/2014/main" id="{90F6AAC8-6FEA-1128-72A8-155BC5301F8D}"/>
              </a:ext>
            </a:extLst>
          </p:cNvPr>
          <p:cNvSpPr txBox="1">
            <a:spLocks/>
          </p:cNvSpPr>
          <p:nvPr/>
        </p:nvSpPr>
        <p:spPr>
          <a:xfrm>
            <a:off x="838200" y="-67722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chemeClr val="bg1"/>
                </a:solidFill>
              </a:rPr>
              <a:t>GUI DEMO</a:t>
            </a:r>
            <a:endParaRPr lang="en-US"/>
          </a:p>
        </p:txBody>
      </p:sp>
      <p:pic>
        <p:nvPicPr>
          <p:cNvPr id="4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0E2718D-7CD5-1BE7-EC88-7A576DE3A1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696" y="-5772597"/>
            <a:ext cx="7798204" cy="5149464"/>
          </a:xfrm>
          <a:prstGeom prst="rect">
            <a:avLst/>
          </a:prstGeom>
        </p:spPr>
      </p:pic>
      <p:sp>
        <p:nvSpPr>
          <p:cNvPr id="6" name="AutoShape 2">
            <a:extLst>
              <a:ext uri="{FF2B5EF4-FFF2-40B4-BE49-F238E27FC236}">
                <a16:creationId xmlns:a16="http://schemas.microsoft.com/office/drawing/2014/main" id="{A5BB94E5-1A92-E825-2694-DA355B33C3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852928" cy="285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339D2354-D981-D73D-1AD4-3ACA4FC445C0}"/>
              </a:ext>
            </a:extLst>
          </p:cNvPr>
          <p:cNvSpPr txBox="1">
            <a:spLocks/>
          </p:cNvSpPr>
          <p:nvPr/>
        </p:nvSpPr>
        <p:spPr>
          <a:xfrm>
            <a:off x="1409700" y="810065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bg1"/>
                </a:solidFill>
              </a:rPr>
              <a:t>Athlete evaluation: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Get a detailed overview of all your training data</a:t>
            </a:r>
            <a:endParaRPr lang="en-GB"/>
          </a:p>
          <a:p>
            <a:pPr lvl="1"/>
            <a:r>
              <a:rPr lang="en-US">
                <a:solidFill>
                  <a:schemeClr val="bg1"/>
                </a:solidFill>
              </a:rPr>
              <a:t>Get the average duration of training across all training programs</a:t>
            </a:r>
            <a:r>
              <a:rPr lang="en-GB">
                <a:solidFill>
                  <a:schemeClr val="bg1"/>
                </a:solidFill>
              </a:rPr>
              <a:t> or for a specific training</a:t>
            </a:r>
          </a:p>
          <a:p>
            <a:pPr lvl="1"/>
            <a:endParaRPr lang="en-US">
              <a:solidFill>
                <a:schemeClr val="bg1"/>
              </a:solidFill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bg1"/>
                </a:solidFill>
              </a:rPr>
              <a:t>Coach Evaluation: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Get the average duration, median and standard deviation of a certain training over all athletes</a:t>
            </a:r>
          </a:p>
          <a:p>
            <a:pPr lvl="1"/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65F14CB-709F-D562-15B6-C9108D1D26A4}"/>
              </a:ext>
            </a:extLst>
          </p:cNvPr>
          <p:cNvSpPr txBox="1"/>
          <p:nvPr/>
        </p:nvSpPr>
        <p:spPr>
          <a:xfrm>
            <a:off x="5293770" y="10191003"/>
            <a:ext cx="1455483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</a:rPr>
              <a:t>Our program:</a:t>
            </a:r>
          </a:p>
          <a:p>
            <a:pPr lvl="1"/>
            <a:r>
              <a:rPr lang="en-US" sz="500">
                <a:solidFill>
                  <a:schemeClr val="bg1"/>
                </a:solidFill>
              </a:rPr>
              <a:t>- Trainings schedule </a:t>
            </a:r>
            <a:r>
              <a:rPr lang="en-US" sz="50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Easy and fast change for the next week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Including age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  <a:sym typeface="Wingdings" panose="05000000000000000000" pitchFamily="2" charset="2"/>
              </a:rPr>
              <a:t>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To calculate calorie burn</a:t>
            </a:r>
          </a:p>
          <a:p>
            <a:endParaRPr lang="en-US" sz="50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7825CA9-E866-E264-0BB3-99693615A68C}"/>
              </a:ext>
            </a:extLst>
          </p:cNvPr>
          <p:cNvSpPr txBox="1"/>
          <p:nvPr/>
        </p:nvSpPr>
        <p:spPr>
          <a:xfrm>
            <a:off x="5441063" y="10249275"/>
            <a:ext cx="1184589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Portfolio: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athletes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clubs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fitness studios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- 100.000+ beginners</a:t>
            </a:r>
          </a:p>
        </p:txBody>
      </p:sp>
      <p:sp>
        <p:nvSpPr>
          <p:cNvPr id="10" name="Textfeld 26">
            <a:extLst>
              <a:ext uri="{FF2B5EF4-FFF2-40B4-BE49-F238E27FC236}">
                <a16:creationId xmlns:a16="http://schemas.microsoft.com/office/drawing/2014/main" id="{EC0C5FCE-65C9-9A89-4145-D2659492F57A}"/>
              </a:ext>
            </a:extLst>
          </p:cNvPr>
          <p:cNvSpPr txBox="1"/>
          <p:nvPr/>
        </p:nvSpPr>
        <p:spPr>
          <a:xfrm>
            <a:off x="5589042" y="10219661"/>
            <a:ext cx="1004817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Our team: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Young 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Dynamic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Fast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Diverse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Constantly advancing</a:t>
            </a:r>
          </a:p>
        </p:txBody>
      </p:sp>
      <p:sp>
        <p:nvSpPr>
          <p:cNvPr id="14" name="Textfeld 24">
            <a:extLst>
              <a:ext uri="{FF2B5EF4-FFF2-40B4-BE49-F238E27FC236}">
                <a16:creationId xmlns:a16="http://schemas.microsoft.com/office/drawing/2014/main" id="{4A6DED19-431F-F934-F620-F39364AF154E}"/>
              </a:ext>
            </a:extLst>
          </p:cNvPr>
          <p:cNvSpPr txBox="1"/>
          <p:nvPr/>
        </p:nvSpPr>
        <p:spPr>
          <a:xfrm>
            <a:off x="5293770" y="10039200"/>
            <a:ext cx="1041412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Collaboration with scientists: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Implementation of newest research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Scientific analysis of data</a:t>
            </a:r>
          </a:p>
        </p:txBody>
      </p:sp>
      <p:sp>
        <p:nvSpPr>
          <p:cNvPr id="15" name="Textfeld 13">
            <a:extLst>
              <a:ext uri="{FF2B5EF4-FFF2-40B4-BE49-F238E27FC236}">
                <a16:creationId xmlns:a16="http://schemas.microsoft.com/office/drawing/2014/main" id="{E52CED9E-A209-096A-95BB-6561C7340A0F}"/>
              </a:ext>
            </a:extLst>
          </p:cNvPr>
          <p:cNvSpPr txBox="1"/>
          <p:nvPr/>
        </p:nvSpPr>
        <p:spPr>
          <a:xfrm>
            <a:off x="5634427" y="9842878"/>
            <a:ext cx="914049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Valuable insights into your trainings</a:t>
            </a:r>
          </a:p>
        </p:txBody>
      </p:sp>
      <p:sp>
        <p:nvSpPr>
          <p:cNvPr id="16" name="Textfeld 13">
            <a:extLst>
              <a:ext uri="{FF2B5EF4-FFF2-40B4-BE49-F238E27FC236}">
                <a16:creationId xmlns:a16="http://schemas.microsoft.com/office/drawing/2014/main" id="{B417DC39-2101-CE5C-AA2B-96B5443CF96A}"/>
              </a:ext>
            </a:extLst>
          </p:cNvPr>
          <p:cNvSpPr txBox="1"/>
          <p:nvPr/>
        </p:nvSpPr>
        <p:spPr>
          <a:xfrm>
            <a:off x="5835192" y="10158890"/>
            <a:ext cx="914049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Unique features e.g., training schedule</a:t>
            </a:r>
          </a:p>
        </p:txBody>
      </p:sp>
      <p:sp>
        <p:nvSpPr>
          <p:cNvPr id="17" name="Ellipse 1">
            <a:extLst>
              <a:ext uri="{FF2B5EF4-FFF2-40B4-BE49-F238E27FC236}">
                <a16:creationId xmlns:a16="http://schemas.microsoft.com/office/drawing/2014/main" id="{67F3FBD2-057B-169C-0724-19F9EA6AEFE8}"/>
              </a:ext>
            </a:extLst>
          </p:cNvPr>
          <p:cNvSpPr/>
          <p:nvPr/>
        </p:nvSpPr>
        <p:spPr>
          <a:xfrm>
            <a:off x="5003300" y="9293970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Why</a:t>
            </a:r>
            <a:r>
              <a:rPr lang="de-DE" sz="3600">
                <a:solidFill>
                  <a:srgbClr val="242424"/>
                </a:solidFill>
              </a:rPr>
              <a:t> </a:t>
            </a:r>
            <a:r>
              <a:rPr lang="de-DE" sz="3600" err="1">
                <a:solidFill>
                  <a:srgbClr val="242424"/>
                </a:solidFill>
              </a:rPr>
              <a:t>us</a:t>
            </a:r>
            <a:r>
              <a:rPr lang="de-DE" sz="3600">
                <a:solidFill>
                  <a:srgbClr val="242424"/>
                </a:solidFill>
              </a:rPr>
              <a:t>?!</a:t>
            </a:r>
            <a:endParaRPr lang="de-DE">
              <a:solidFill>
                <a:srgbClr val="242424"/>
              </a:solidFill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C442F525-DD98-9E26-C64C-27E07A91A8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997" y="2555608"/>
            <a:ext cx="7492005" cy="3970247"/>
          </a:xfrm>
          <a:prstGeom prst="rect">
            <a:avLst/>
          </a:prstGeom>
        </p:spPr>
      </p:pic>
      <p:sp>
        <p:nvSpPr>
          <p:cNvPr id="11" name="Ellipse 3">
            <a:extLst>
              <a:ext uri="{FF2B5EF4-FFF2-40B4-BE49-F238E27FC236}">
                <a16:creationId xmlns:a16="http://schemas.microsoft.com/office/drawing/2014/main" id="{FFA3C528-A554-4B78-1F7B-9D6055369B00}"/>
              </a:ext>
            </a:extLst>
          </p:cNvPr>
          <p:cNvSpPr/>
          <p:nvPr/>
        </p:nvSpPr>
        <p:spPr>
          <a:xfrm rot="16200000">
            <a:off x="-822256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Evaluation of trainings</a:t>
            </a:r>
            <a:endParaRPr lang="de-DE" sz="700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669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AAB1719C-2601-DC10-56D7-C52E6C692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Features in the evaluation of trainings:</a:t>
            </a:r>
            <a:endParaRPr lang="en-US" dirty="0"/>
          </a:p>
        </p:txBody>
      </p:sp>
      <p:sp>
        <p:nvSpPr>
          <p:cNvPr id="2" name="Titel 8">
            <a:extLst>
              <a:ext uri="{FF2B5EF4-FFF2-40B4-BE49-F238E27FC236}">
                <a16:creationId xmlns:a16="http://schemas.microsoft.com/office/drawing/2014/main" id="{90F6AAC8-6FEA-1128-72A8-155BC5301F8D}"/>
              </a:ext>
            </a:extLst>
          </p:cNvPr>
          <p:cNvSpPr txBox="1">
            <a:spLocks/>
          </p:cNvSpPr>
          <p:nvPr/>
        </p:nvSpPr>
        <p:spPr>
          <a:xfrm>
            <a:off x="838200" y="-67722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chemeClr val="bg1"/>
                </a:solidFill>
              </a:rPr>
              <a:t>GUI DEMO</a:t>
            </a:r>
            <a:endParaRPr lang="en-US"/>
          </a:p>
        </p:txBody>
      </p:sp>
      <p:pic>
        <p:nvPicPr>
          <p:cNvPr id="4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0E2718D-7CD5-1BE7-EC88-7A576DE3A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696" y="-5772597"/>
            <a:ext cx="7798204" cy="5149464"/>
          </a:xfrm>
          <a:prstGeom prst="rect">
            <a:avLst/>
          </a:prstGeom>
        </p:spPr>
      </p:pic>
      <p:sp>
        <p:nvSpPr>
          <p:cNvPr id="6" name="AutoShape 2">
            <a:extLst>
              <a:ext uri="{FF2B5EF4-FFF2-40B4-BE49-F238E27FC236}">
                <a16:creationId xmlns:a16="http://schemas.microsoft.com/office/drawing/2014/main" id="{A5BB94E5-1A92-E825-2694-DA355B33C3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852928" cy="285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339D2354-D981-D73D-1AD4-3ACA4FC445C0}"/>
              </a:ext>
            </a:extLst>
          </p:cNvPr>
          <p:cNvSpPr txBox="1">
            <a:spLocks/>
          </p:cNvSpPr>
          <p:nvPr/>
        </p:nvSpPr>
        <p:spPr>
          <a:xfrm>
            <a:off x="1409700" y="810065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bg1"/>
                </a:solidFill>
              </a:rPr>
              <a:t>Athlete evaluation: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Get a detailed overview of all your training data</a:t>
            </a:r>
            <a:endParaRPr lang="en-GB"/>
          </a:p>
          <a:p>
            <a:pPr lvl="1"/>
            <a:r>
              <a:rPr lang="en-US">
                <a:solidFill>
                  <a:schemeClr val="bg1"/>
                </a:solidFill>
              </a:rPr>
              <a:t>Get the average duration of training across all training programs</a:t>
            </a:r>
            <a:r>
              <a:rPr lang="en-GB">
                <a:solidFill>
                  <a:schemeClr val="bg1"/>
                </a:solidFill>
              </a:rPr>
              <a:t> or for a specific training</a:t>
            </a:r>
          </a:p>
          <a:p>
            <a:pPr lvl="1"/>
            <a:endParaRPr lang="en-US">
              <a:solidFill>
                <a:schemeClr val="bg1"/>
              </a:solidFill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bg1"/>
                </a:solidFill>
              </a:rPr>
              <a:t>Coach Evaluation: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Get the average duration, median and standard deviation of a certain training over all athletes</a:t>
            </a:r>
          </a:p>
          <a:p>
            <a:pPr lvl="1"/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65F14CB-709F-D562-15B6-C9108D1D26A4}"/>
              </a:ext>
            </a:extLst>
          </p:cNvPr>
          <p:cNvSpPr txBox="1"/>
          <p:nvPr/>
        </p:nvSpPr>
        <p:spPr>
          <a:xfrm>
            <a:off x="5293770" y="10191003"/>
            <a:ext cx="1455483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</a:rPr>
              <a:t>Our program:</a:t>
            </a:r>
          </a:p>
          <a:p>
            <a:pPr lvl="1"/>
            <a:r>
              <a:rPr lang="en-US" sz="500">
                <a:solidFill>
                  <a:schemeClr val="bg1"/>
                </a:solidFill>
              </a:rPr>
              <a:t>- Trainings schedule </a:t>
            </a:r>
            <a:r>
              <a:rPr lang="en-US" sz="50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Easy and fast change for the next week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Including age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  <a:sym typeface="Wingdings" panose="05000000000000000000" pitchFamily="2" charset="2"/>
              </a:rPr>
              <a:t>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To calculate calorie burn</a:t>
            </a:r>
          </a:p>
          <a:p>
            <a:endParaRPr lang="en-US" sz="50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7825CA9-E866-E264-0BB3-99693615A68C}"/>
              </a:ext>
            </a:extLst>
          </p:cNvPr>
          <p:cNvSpPr txBox="1"/>
          <p:nvPr/>
        </p:nvSpPr>
        <p:spPr>
          <a:xfrm>
            <a:off x="5441063" y="10249275"/>
            <a:ext cx="1184589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Portfolio: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athletes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clubs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fitness studios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- 100.000+ beginners</a:t>
            </a:r>
          </a:p>
        </p:txBody>
      </p:sp>
      <p:sp>
        <p:nvSpPr>
          <p:cNvPr id="10" name="Textfeld 26">
            <a:extLst>
              <a:ext uri="{FF2B5EF4-FFF2-40B4-BE49-F238E27FC236}">
                <a16:creationId xmlns:a16="http://schemas.microsoft.com/office/drawing/2014/main" id="{EC0C5FCE-65C9-9A89-4145-D2659492F57A}"/>
              </a:ext>
            </a:extLst>
          </p:cNvPr>
          <p:cNvSpPr txBox="1"/>
          <p:nvPr/>
        </p:nvSpPr>
        <p:spPr>
          <a:xfrm>
            <a:off x="5589042" y="10219661"/>
            <a:ext cx="1004817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Our team: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Young 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Dynamic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Fast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Diverse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Constantly advancing</a:t>
            </a:r>
          </a:p>
        </p:txBody>
      </p:sp>
      <p:sp>
        <p:nvSpPr>
          <p:cNvPr id="14" name="Textfeld 24">
            <a:extLst>
              <a:ext uri="{FF2B5EF4-FFF2-40B4-BE49-F238E27FC236}">
                <a16:creationId xmlns:a16="http://schemas.microsoft.com/office/drawing/2014/main" id="{4A6DED19-431F-F934-F620-F39364AF154E}"/>
              </a:ext>
            </a:extLst>
          </p:cNvPr>
          <p:cNvSpPr txBox="1"/>
          <p:nvPr/>
        </p:nvSpPr>
        <p:spPr>
          <a:xfrm>
            <a:off x="5293770" y="10039200"/>
            <a:ext cx="1041412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Collaboration with scientists: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Implementation of newest research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Scientific analysis of data</a:t>
            </a:r>
          </a:p>
        </p:txBody>
      </p:sp>
      <p:sp>
        <p:nvSpPr>
          <p:cNvPr id="15" name="Textfeld 13">
            <a:extLst>
              <a:ext uri="{FF2B5EF4-FFF2-40B4-BE49-F238E27FC236}">
                <a16:creationId xmlns:a16="http://schemas.microsoft.com/office/drawing/2014/main" id="{E52CED9E-A209-096A-95BB-6561C7340A0F}"/>
              </a:ext>
            </a:extLst>
          </p:cNvPr>
          <p:cNvSpPr txBox="1"/>
          <p:nvPr/>
        </p:nvSpPr>
        <p:spPr>
          <a:xfrm>
            <a:off x="5634427" y="9842878"/>
            <a:ext cx="914049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Valuable insights into your trainings</a:t>
            </a:r>
          </a:p>
        </p:txBody>
      </p:sp>
      <p:sp>
        <p:nvSpPr>
          <p:cNvPr id="16" name="Textfeld 13">
            <a:extLst>
              <a:ext uri="{FF2B5EF4-FFF2-40B4-BE49-F238E27FC236}">
                <a16:creationId xmlns:a16="http://schemas.microsoft.com/office/drawing/2014/main" id="{B417DC39-2101-CE5C-AA2B-96B5443CF96A}"/>
              </a:ext>
            </a:extLst>
          </p:cNvPr>
          <p:cNvSpPr txBox="1"/>
          <p:nvPr/>
        </p:nvSpPr>
        <p:spPr>
          <a:xfrm>
            <a:off x="5835192" y="10158890"/>
            <a:ext cx="914049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Unique features e.g., training schedule</a:t>
            </a:r>
          </a:p>
        </p:txBody>
      </p:sp>
      <p:sp>
        <p:nvSpPr>
          <p:cNvPr id="17" name="Ellipse 1">
            <a:extLst>
              <a:ext uri="{FF2B5EF4-FFF2-40B4-BE49-F238E27FC236}">
                <a16:creationId xmlns:a16="http://schemas.microsoft.com/office/drawing/2014/main" id="{67F3FBD2-057B-169C-0724-19F9EA6AEFE8}"/>
              </a:ext>
            </a:extLst>
          </p:cNvPr>
          <p:cNvSpPr/>
          <p:nvPr/>
        </p:nvSpPr>
        <p:spPr>
          <a:xfrm>
            <a:off x="5003300" y="9293970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Why</a:t>
            </a:r>
            <a:r>
              <a:rPr lang="de-DE" sz="3600">
                <a:solidFill>
                  <a:srgbClr val="242424"/>
                </a:solidFill>
              </a:rPr>
              <a:t> </a:t>
            </a:r>
            <a:r>
              <a:rPr lang="de-DE" sz="3600" err="1">
                <a:solidFill>
                  <a:srgbClr val="242424"/>
                </a:solidFill>
              </a:rPr>
              <a:t>us</a:t>
            </a:r>
            <a:r>
              <a:rPr lang="de-DE" sz="3600">
                <a:solidFill>
                  <a:srgbClr val="242424"/>
                </a:solidFill>
              </a:rPr>
              <a:t>?!</a:t>
            </a:r>
            <a:endParaRPr lang="de-DE">
              <a:solidFill>
                <a:srgbClr val="242424"/>
              </a:solidFill>
            </a:endParaRPr>
          </a:p>
        </p:txBody>
      </p:sp>
      <p:pic>
        <p:nvPicPr>
          <p:cNvPr id="32" name="Inhaltsplatzhalter 31">
            <a:extLst>
              <a:ext uri="{FF2B5EF4-FFF2-40B4-BE49-F238E27FC236}">
                <a16:creationId xmlns:a16="http://schemas.microsoft.com/office/drawing/2014/main" id="{FBBFA518-C379-A722-69BD-36601E4B90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56" t="-717" r="27198" b="20221"/>
          <a:stretch/>
        </p:blipFill>
        <p:spPr>
          <a:xfrm>
            <a:off x="3324730" y="1420523"/>
            <a:ext cx="2411655" cy="2628002"/>
          </a:xfr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D905586E-186C-5872-500A-8BC256A790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71" t="4687" r="30092" b="22364"/>
          <a:stretch/>
        </p:blipFill>
        <p:spPr>
          <a:xfrm>
            <a:off x="7713972" y="1425730"/>
            <a:ext cx="2411071" cy="2622795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65F2BC22-04D7-B505-C9D1-34B50BAD2D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99" t="2471" r="27673" b="17582"/>
          <a:stretch/>
        </p:blipFill>
        <p:spPr>
          <a:xfrm>
            <a:off x="9174695" y="4183198"/>
            <a:ext cx="2411071" cy="2617210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4D9052B7-6575-F2AE-2F22-2F7A19F62E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15" t="-1244" r="28581" b="16926"/>
          <a:stretch/>
        </p:blipFill>
        <p:spPr>
          <a:xfrm>
            <a:off x="4705582" y="4150429"/>
            <a:ext cx="2411655" cy="2628001"/>
          </a:xfrm>
          <a:prstGeom prst="rect">
            <a:avLst/>
          </a:prstGeom>
        </p:spPr>
      </p:pic>
      <p:sp>
        <p:nvSpPr>
          <p:cNvPr id="39" name="Titel 8">
            <a:extLst>
              <a:ext uri="{FF2B5EF4-FFF2-40B4-BE49-F238E27FC236}">
                <a16:creationId xmlns:a16="http://schemas.microsoft.com/office/drawing/2014/main" id="{35E4B706-9403-863B-5C21-6FA2BB56EABA}"/>
              </a:ext>
            </a:extLst>
          </p:cNvPr>
          <p:cNvSpPr txBox="1">
            <a:spLocks/>
          </p:cNvSpPr>
          <p:nvPr/>
        </p:nvSpPr>
        <p:spPr>
          <a:xfrm>
            <a:off x="1710834" y="464470"/>
            <a:ext cx="1613896" cy="44289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chemeClr val="bg1"/>
                </a:solidFill>
              </a:rPr>
              <a:t>Analysis of all trainings:</a:t>
            </a:r>
            <a:endParaRPr lang="en-US" sz="2400" dirty="0"/>
          </a:p>
        </p:txBody>
      </p:sp>
      <p:sp>
        <p:nvSpPr>
          <p:cNvPr id="40" name="Titel 8">
            <a:extLst>
              <a:ext uri="{FF2B5EF4-FFF2-40B4-BE49-F238E27FC236}">
                <a16:creationId xmlns:a16="http://schemas.microsoft.com/office/drawing/2014/main" id="{51D60C5E-5828-AB47-846D-CADE7657BC16}"/>
              </a:ext>
            </a:extLst>
          </p:cNvPr>
          <p:cNvSpPr txBox="1">
            <a:spLocks/>
          </p:cNvSpPr>
          <p:nvPr/>
        </p:nvSpPr>
        <p:spPr>
          <a:xfrm>
            <a:off x="1710834" y="3223001"/>
            <a:ext cx="1613896" cy="44289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chemeClr val="bg1"/>
                </a:solidFill>
              </a:rPr>
              <a:t>Analysis of specific trainings:</a:t>
            </a:r>
            <a:endParaRPr lang="en-US" sz="2400" dirty="0"/>
          </a:p>
        </p:txBody>
      </p:sp>
      <p:sp>
        <p:nvSpPr>
          <p:cNvPr id="3" name="Ellipse 3">
            <a:extLst>
              <a:ext uri="{FF2B5EF4-FFF2-40B4-BE49-F238E27FC236}">
                <a16:creationId xmlns:a16="http://schemas.microsoft.com/office/drawing/2014/main" id="{9622029B-C269-08C6-5750-3FC94B5A5BCB}"/>
              </a:ext>
            </a:extLst>
          </p:cNvPr>
          <p:cNvSpPr/>
          <p:nvPr/>
        </p:nvSpPr>
        <p:spPr>
          <a:xfrm rot="16200000">
            <a:off x="-822256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Evaluation of trainings</a:t>
            </a:r>
            <a:endParaRPr lang="de-DE" sz="700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6425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AAB1719C-2601-DC10-56D7-C52E6C692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Features in the evaluation of trainings:</a:t>
            </a:r>
            <a:endParaRPr lang="en-US" dirty="0"/>
          </a:p>
        </p:txBody>
      </p:sp>
      <p:sp>
        <p:nvSpPr>
          <p:cNvPr id="2" name="Titel 8">
            <a:extLst>
              <a:ext uri="{FF2B5EF4-FFF2-40B4-BE49-F238E27FC236}">
                <a16:creationId xmlns:a16="http://schemas.microsoft.com/office/drawing/2014/main" id="{90F6AAC8-6FEA-1128-72A8-155BC5301F8D}"/>
              </a:ext>
            </a:extLst>
          </p:cNvPr>
          <p:cNvSpPr txBox="1">
            <a:spLocks/>
          </p:cNvSpPr>
          <p:nvPr/>
        </p:nvSpPr>
        <p:spPr>
          <a:xfrm>
            <a:off x="838200" y="-67722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chemeClr val="bg1"/>
                </a:solidFill>
              </a:rPr>
              <a:t>GUI DEMO</a:t>
            </a:r>
            <a:endParaRPr lang="en-US"/>
          </a:p>
        </p:txBody>
      </p:sp>
      <p:pic>
        <p:nvPicPr>
          <p:cNvPr id="4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0E2718D-7CD5-1BE7-EC88-7A576DE3A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696" y="-5772597"/>
            <a:ext cx="7798204" cy="5149464"/>
          </a:xfrm>
          <a:prstGeom prst="rect">
            <a:avLst/>
          </a:prstGeom>
        </p:spPr>
      </p:pic>
      <p:sp>
        <p:nvSpPr>
          <p:cNvPr id="5" name="Ellipse 3">
            <a:extLst>
              <a:ext uri="{FF2B5EF4-FFF2-40B4-BE49-F238E27FC236}">
                <a16:creationId xmlns:a16="http://schemas.microsoft.com/office/drawing/2014/main" id="{5186EA85-1E1F-0D50-760B-44C5DAF45C9F}"/>
              </a:ext>
            </a:extLst>
          </p:cNvPr>
          <p:cNvSpPr/>
          <p:nvPr/>
        </p:nvSpPr>
        <p:spPr>
          <a:xfrm rot="16200000">
            <a:off x="-822256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rgbClr val="242424"/>
                </a:solidFill>
              </a:rPr>
              <a:t>Evaluation of trainings</a:t>
            </a:r>
            <a:endParaRPr lang="de-DE" sz="700" dirty="0">
              <a:solidFill>
                <a:srgbClr val="242424"/>
              </a:solidFill>
            </a:endParaRP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A5BB94E5-1A92-E825-2694-DA355B33C3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852928" cy="285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339D2354-D981-D73D-1AD4-3ACA4FC445C0}"/>
              </a:ext>
            </a:extLst>
          </p:cNvPr>
          <p:cNvSpPr txBox="1">
            <a:spLocks/>
          </p:cNvSpPr>
          <p:nvPr/>
        </p:nvSpPr>
        <p:spPr>
          <a:xfrm>
            <a:off x="1409700" y="810065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bg1"/>
                </a:solidFill>
              </a:rPr>
              <a:t>Athlete evaluation: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Get a detailed overview of all your training data</a:t>
            </a:r>
            <a:endParaRPr lang="en-GB"/>
          </a:p>
          <a:p>
            <a:pPr lvl="1"/>
            <a:r>
              <a:rPr lang="en-US">
                <a:solidFill>
                  <a:schemeClr val="bg1"/>
                </a:solidFill>
              </a:rPr>
              <a:t>Get the average duration of training across all training programs</a:t>
            </a:r>
            <a:r>
              <a:rPr lang="en-GB">
                <a:solidFill>
                  <a:schemeClr val="bg1"/>
                </a:solidFill>
              </a:rPr>
              <a:t> or for a specific training</a:t>
            </a:r>
          </a:p>
          <a:p>
            <a:pPr lvl="1"/>
            <a:endParaRPr lang="en-US">
              <a:solidFill>
                <a:schemeClr val="bg1"/>
              </a:solidFill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bg1"/>
                </a:solidFill>
              </a:rPr>
              <a:t>Coach Evaluation: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Get the average duration, median and standard deviation of a certain training over all athletes</a:t>
            </a:r>
          </a:p>
          <a:p>
            <a:pPr lvl="1"/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65F14CB-709F-D562-15B6-C9108D1D26A4}"/>
              </a:ext>
            </a:extLst>
          </p:cNvPr>
          <p:cNvSpPr txBox="1"/>
          <p:nvPr/>
        </p:nvSpPr>
        <p:spPr>
          <a:xfrm>
            <a:off x="5293770" y="10191003"/>
            <a:ext cx="1455483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</a:rPr>
              <a:t>Our program:</a:t>
            </a:r>
          </a:p>
          <a:p>
            <a:pPr lvl="1"/>
            <a:r>
              <a:rPr lang="en-US" sz="500">
                <a:solidFill>
                  <a:schemeClr val="bg1"/>
                </a:solidFill>
              </a:rPr>
              <a:t>- Trainings schedule </a:t>
            </a:r>
            <a:r>
              <a:rPr lang="en-US" sz="50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Easy and fast change for the next week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Including age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  <a:sym typeface="Wingdings" panose="05000000000000000000" pitchFamily="2" charset="2"/>
              </a:rPr>
              <a:t>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To calculate calorie burn</a:t>
            </a:r>
          </a:p>
          <a:p>
            <a:endParaRPr lang="en-US" sz="50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7825CA9-E866-E264-0BB3-99693615A68C}"/>
              </a:ext>
            </a:extLst>
          </p:cNvPr>
          <p:cNvSpPr txBox="1"/>
          <p:nvPr/>
        </p:nvSpPr>
        <p:spPr>
          <a:xfrm>
            <a:off x="5441063" y="10249275"/>
            <a:ext cx="1184589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Portfolio: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athletes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clubs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fitness studios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- 100.000+ beginners</a:t>
            </a:r>
          </a:p>
        </p:txBody>
      </p:sp>
      <p:sp>
        <p:nvSpPr>
          <p:cNvPr id="10" name="Textfeld 26">
            <a:extLst>
              <a:ext uri="{FF2B5EF4-FFF2-40B4-BE49-F238E27FC236}">
                <a16:creationId xmlns:a16="http://schemas.microsoft.com/office/drawing/2014/main" id="{EC0C5FCE-65C9-9A89-4145-D2659492F57A}"/>
              </a:ext>
            </a:extLst>
          </p:cNvPr>
          <p:cNvSpPr txBox="1"/>
          <p:nvPr/>
        </p:nvSpPr>
        <p:spPr>
          <a:xfrm>
            <a:off x="5589042" y="10219661"/>
            <a:ext cx="1004817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Our team: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Young 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Dynamic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Fast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Diverse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Constantly advancing</a:t>
            </a:r>
          </a:p>
        </p:txBody>
      </p:sp>
      <p:sp>
        <p:nvSpPr>
          <p:cNvPr id="14" name="Textfeld 24">
            <a:extLst>
              <a:ext uri="{FF2B5EF4-FFF2-40B4-BE49-F238E27FC236}">
                <a16:creationId xmlns:a16="http://schemas.microsoft.com/office/drawing/2014/main" id="{4A6DED19-431F-F934-F620-F39364AF154E}"/>
              </a:ext>
            </a:extLst>
          </p:cNvPr>
          <p:cNvSpPr txBox="1"/>
          <p:nvPr/>
        </p:nvSpPr>
        <p:spPr>
          <a:xfrm>
            <a:off x="5293770" y="10039200"/>
            <a:ext cx="1041412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Collaboration with scientists: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Implementation of newest research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Scientific analysis of data</a:t>
            </a:r>
          </a:p>
        </p:txBody>
      </p:sp>
      <p:sp>
        <p:nvSpPr>
          <p:cNvPr id="15" name="Textfeld 13">
            <a:extLst>
              <a:ext uri="{FF2B5EF4-FFF2-40B4-BE49-F238E27FC236}">
                <a16:creationId xmlns:a16="http://schemas.microsoft.com/office/drawing/2014/main" id="{E52CED9E-A209-096A-95BB-6561C7340A0F}"/>
              </a:ext>
            </a:extLst>
          </p:cNvPr>
          <p:cNvSpPr txBox="1"/>
          <p:nvPr/>
        </p:nvSpPr>
        <p:spPr>
          <a:xfrm>
            <a:off x="5634427" y="9842878"/>
            <a:ext cx="914049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Valuable insights into your trainings</a:t>
            </a:r>
          </a:p>
        </p:txBody>
      </p:sp>
      <p:sp>
        <p:nvSpPr>
          <p:cNvPr id="16" name="Textfeld 13">
            <a:extLst>
              <a:ext uri="{FF2B5EF4-FFF2-40B4-BE49-F238E27FC236}">
                <a16:creationId xmlns:a16="http://schemas.microsoft.com/office/drawing/2014/main" id="{B417DC39-2101-CE5C-AA2B-96B5443CF96A}"/>
              </a:ext>
            </a:extLst>
          </p:cNvPr>
          <p:cNvSpPr txBox="1"/>
          <p:nvPr/>
        </p:nvSpPr>
        <p:spPr>
          <a:xfrm>
            <a:off x="5835192" y="10158890"/>
            <a:ext cx="914049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Unique features e.g., training schedule</a:t>
            </a:r>
          </a:p>
        </p:txBody>
      </p:sp>
      <p:sp>
        <p:nvSpPr>
          <p:cNvPr id="17" name="Ellipse 1">
            <a:extLst>
              <a:ext uri="{FF2B5EF4-FFF2-40B4-BE49-F238E27FC236}">
                <a16:creationId xmlns:a16="http://schemas.microsoft.com/office/drawing/2014/main" id="{67F3FBD2-057B-169C-0724-19F9EA6AEFE8}"/>
              </a:ext>
            </a:extLst>
          </p:cNvPr>
          <p:cNvSpPr/>
          <p:nvPr/>
        </p:nvSpPr>
        <p:spPr>
          <a:xfrm>
            <a:off x="5003300" y="9293970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Why</a:t>
            </a:r>
            <a:r>
              <a:rPr lang="de-DE" sz="3600">
                <a:solidFill>
                  <a:srgbClr val="242424"/>
                </a:solidFill>
              </a:rPr>
              <a:t> </a:t>
            </a:r>
            <a:r>
              <a:rPr lang="de-DE" sz="3600" err="1">
                <a:solidFill>
                  <a:srgbClr val="242424"/>
                </a:solidFill>
              </a:rPr>
              <a:t>us</a:t>
            </a:r>
            <a:r>
              <a:rPr lang="de-DE" sz="3600">
                <a:solidFill>
                  <a:srgbClr val="242424"/>
                </a:solidFill>
              </a:rPr>
              <a:t>?!</a:t>
            </a:r>
            <a:endParaRPr lang="de-DE">
              <a:solidFill>
                <a:srgbClr val="242424"/>
              </a:solidFill>
            </a:endParaRPr>
          </a:p>
        </p:txBody>
      </p:sp>
      <p:pic>
        <p:nvPicPr>
          <p:cNvPr id="21" name="Inhaltsplatzhalter 20">
            <a:extLst>
              <a:ext uri="{FF2B5EF4-FFF2-40B4-BE49-F238E27FC236}">
                <a16:creationId xmlns:a16="http://schemas.microsoft.com/office/drawing/2014/main" id="{92EE440D-680F-4769-07B2-9C22D290F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" t="6650"/>
          <a:stretch/>
        </p:blipFill>
        <p:spPr>
          <a:xfrm>
            <a:off x="2005262" y="2179167"/>
            <a:ext cx="8196305" cy="4061964"/>
          </a:xfr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39E8E712-1D73-DE5D-2DE4-3A60E423ABB2}"/>
              </a:ext>
            </a:extLst>
          </p:cNvPr>
          <p:cNvSpPr txBox="1"/>
          <p:nvPr/>
        </p:nvSpPr>
        <p:spPr>
          <a:xfrm>
            <a:off x="2005262" y="1456934"/>
            <a:ext cx="662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Bar-chart with number of athletes for each training and the age distribution</a:t>
            </a:r>
          </a:p>
        </p:txBody>
      </p:sp>
    </p:spTree>
    <p:extLst>
      <p:ext uri="{BB962C8B-B14F-4D97-AF65-F5344CB8AC3E}">
        <p14:creationId xmlns:p14="http://schemas.microsoft.com/office/powerpoint/2010/main" val="1430750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FB6BDF90-9510-14FD-A8FD-4E4E48440744}"/>
              </a:ext>
            </a:extLst>
          </p:cNvPr>
          <p:cNvSpPr txBox="1"/>
          <p:nvPr/>
        </p:nvSpPr>
        <p:spPr>
          <a:xfrm>
            <a:off x="5264533" y="3082588"/>
            <a:ext cx="166021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600">
                <a:solidFill>
                  <a:schemeClr val="bg1"/>
                </a:solidFill>
              </a:rPr>
              <a:t>Unique features:</a:t>
            </a:r>
          </a:p>
          <a:p>
            <a:pPr lvl="1"/>
            <a:r>
              <a:rPr lang="en-US" sz="600">
                <a:solidFill>
                  <a:schemeClr val="bg1"/>
                </a:solidFill>
              </a:rPr>
              <a:t>- Trainings schedule </a:t>
            </a:r>
            <a:r>
              <a:rPr lang="en-US" sz="60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 sz="600">
                <a:solidFill>
                  <a:schemeClr val="bg1"/>
                </a:solidFill>
                <a:cs typeface="Calibri" panose="020F0502020204030204"/>
              </a:rPr>
              <a:t>Easy and fast change for the next week</a:t>
            </a:r>
          </a:p>
          <a:p>
            <a:pPr lvl="1"/>
            <a:r>
              <a:rPr lang="en-US" sz="600">
                <a:solidFill>
                  <a:schemeClr val="bg1"/>
                </a:solidFill>
                <a:cs typeface="Calibri" panose="020F0502020204030204"/>
              </a:rPr>
              <a:t>- Including age </a:t>
            </a:r>
            <a:r>
              <a:rPr lang="en-US" sz="600">
                <a:solidFill>
                  <a:schemeClr val="bg1"/>
                </a:solidFill>
                <a:cs typeface="Calibri" panose="020F0502020204030204"/>
                <a:sym typeface="Wingdings" panose="05000000000000000000" pitchFamily="2" charset="2"/>
              </a:rPr>
              <a:t> </a:t>
            </a:r>
            <a:r>
              <a:rPr lang="en-US" sz="600">
                <a:solidFill>
                  <a:schemeClr val="bg1"/>
                </a:solidFill>
                <a:cs typeface="Calibri" panose="020F0502020204030204"/>
              </a:rPr>
              <a:t>To calculate calorie burn</a:t>
            </a:r>
          </a:p>
          <a:p>
            <a:endParaRPr lang="en-US" sz="60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7" name="Textfeld 26">
            <a:extLst>
              <a:ext uri="{FF2B5EF4-FFF2-40B4-BE49-F238E27FC236}">
                <a16:creationId xmlns:a16="http://schemas.microsoft.com/office/drawing/2014/main" id="{104E2876-7EAE-A400-1F81-78975908027B}"/>
              </a:ext>
            </a:extLst>
          </p:cNvPr>
          <p:cNvSpPr txBox="1"/>
          <p:nvPr/>
        </p:nvSpPr>
        <p:spPr>
          <a:xfrm>
            <a:off x="5334852" y="3398600"/>
            <a:ext cx="1146154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600">
                <a:solidFill>
                  <a:schemeClr val="bg1"/>
                </a:solidFill>
                <a:cs typeface="Calibri" panose="020F0502020204030204"/>
              </a:rPr>
              <a:t>Our team:</a:t>
            </a:r>
          </a:p>
          <a:p>
            <a:pPr lvl="1"/>
            <a:r>
              <a:rPr lang="en-US" sz="600">
                <a:solidFill>
                  <a:schemeClr val="bg1"/>
                </a:solidFill>
                <a:cs typeface="Calibri" panose="020F0502020204030204"/>
              </a:rPr>
              <a:t>- Young </a:t>
            </a:r>
          </a:p>
          <a:p>
            <a:pPr lvl="1"/>
            <a:r>
              <a:rPr lang="en-US" sz="600">
                <a:solidFill>
                  <a:schemeClr val="bg1"/>
                </a:solidFill>
                <a:cs typeface="Calibri" panose="020F0502020204030204"/>
              </a:rPr>
              <a:t>- Diverse</a:t>
            </a:r>
          </a:p>
          <a:p>
            <a:pPr lvl="1"/>
            <a:r>
              <a:rPr lang="en-US" sz="600">
                <a:solidFill>
                  <a:schemeClr val="bg1"/>
                </a:solidFill>
                <a:cs typeface="Calibri" panose="020F0502020204030204"/>
              </a:rPr>
              <a:t>- Dynamic</a:t>
            </a:r>
          </a:p>
          <a:p>
            <a:pPr lvl="1"/>
            <a:r>
              <a:rPr lang="en-US" sz="600">
                <a:solidFill>
                  <a:schemeClr val="bg1"/>
                </a:solidFill>
                <a:cs typeface="Calibri" panose="020F0502020204030204"/>
              </a:rPr>
              <a:t>- Innovative</a:t>
            </a:r>
          </a:p>
          <a:p>
            <a:pPr lvl="1"/>
            <a:r>
              <a:rPr lang="en-US" sz="600">
                <a:solidFill>
                  <a:schemeClr val="bg1"/>
                </a:solidFill>
                <a:cs typeface="Calibri" panose="020F0502020204030204"/>
              </a:rPr>
              <a:t>- Constantly advancing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0A08C75-0A6D-7879-1589-BA585B748AB2}"/>
              </a:ext>
            </a:extLst>
          </p:cNvPr>
          <p:cNvSpPr txBox="1"/>
          <p:nvPr/>
        </p:nvSpPr>
        <p:spPr>
          <a:xfrm>
            <a:off x="5306470" y="3307603"/>
            <a:ext cx="1455483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</a:rPr>
              <a:t>Our program:</a:t>
            </a:r>
          </a:p>
          <a:p>
            <a:pPr lvl="1"/>
            <a:r>
              <a:rPr lang="en-US" sz="500">
                <a:solidFill>
                  <a:schemeClr val="bg1"/>
                </a:solidFill>
              </a:rPr>
              <a:t>- Trainings schedule </a:t>
            </a:r>
            <a:r>
              <a:rPr lang="en-US" sz="50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Easy and fast change for the next week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Including age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  <a:sym typeface="Wingdings" panose="05000000000000000000" pitchFamily="2" charset="2"/>
              </a:rPr>
              <a:t> </a:t>
            </a:r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To calculate calorie burn</a:t>
            </a:r>
          </a:p>
          <a:p>
            <a:endParaRPr lang="en-US" sz="50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4" name="Textfeld 7">
            <a:extLst>
              <a:ext uri="{FF2B5EF4-FFF2-40B4-BE49-F238E27FC236}">
                <a16:creationId xmlns:a16="http://schemas.microsoft.com/office/drawing/2014/main" id="{4BA90DB8-6CD5-EFEF-E41F-3F7886BFA237}"/>
              </a:ext>
            </a:extLst>
          </p:cNvPr>
          <p:cNvSpPr txBox="1"/>
          <p:nvPr/>
        </p:nvSpPr>
        <p:spPr>
          <a:xfrm>
            <a:off x="5453763" y="3365875"/>
            <a:ext cx="1184589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Portfolio: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athletes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clubs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Famous fitness studios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- 100.000+ beginners</a:t>
            </a:r>
          </a:p>
        </p:txBody>
      </p:sp>
      <p:sp>
        <p:nvSpPr>
          <p:cNvPr id="25" name="Textfeld 26">
            <a:extLst>
              <a:ext uri="{FF2B5EF4-FFF2-40B4-BE49-F238E27FC236}">
                <a16:creationId xmlns:a16="http://schemas.microsoft.com/office/drawing/2014/main" id="{5D54699F-2E88-FB66-F016-85333F14C2DF}"/>
              </a:ext>
            </a:extLst>
          </p:cNvPr>
          <p:cNvSpPr txBox="1"/>
          <p:nvPr/>
        </p:nvSpPr>
        <p:spPr>
          <a:xfrm>
            <a:off x="5601742" y="3336261"/>
            <a:ext cx="1004817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Our team: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Young 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Dynamic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Fast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Diverse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Constantly advancing</a:t>
            </a:r>
          </a:p>
        </p:txBody>
      </p:sp>
      <p:sp>
        <p:nvSpPr>
          <p:cNvPr id="2" name="Textfeld 24">
            <a:extLst>
              <a:ext uri="{FF2B5EF4-FFF2-40B4-BE49-F238E27FC236}">
                <a16:creationId xmlns:a16="http://schemas.microsoft.com/office/drawing/2014/main" id="{E4F0F568-B84F-47D7-F9E8-B51C84DBC715}"/>
              </a:ext>
            </a:extLst>
          </p:cNvPr>
          <p:cNvSpPr txBox="1"/>
          <p:nvPr/>
        </p:nvSpPr>
        <p:spPr>
          <a:xfrm>
            <a:off x="5306470" y="3155800"/>
            <a:ext cx="1041412" cy="6309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Collaboration with scientists: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Implementation of newest research</a:t>
            </a:r>
          </a:p>
          <a:p>
            <a:pPr lvl="1"/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- Scientific analysis of data</a:t>
            </a:r>
          </a:p>
        </p:txBody>
      </p:sp>
      <p:sp>
        <p:nvSpPr>
          <p:cNvPr id="5" name="Textfeld 13">
            <a:extLst>
              <a:ext uri="{FF2B5EF4-FFF2-40B4-BE49-F238E27FC236}">
                <a16:creationId xmlns:a16="http://schemas.microsoft.com/office/drawing/2014/main" id="{1E964966-0F5B-C6AE-C1EF-0F1E6E5A79DA}"/>
              </a:ext>
            </a:extLst>
          </p:cNvPr>
          <p:cNvSpPr txBox="1"/>
          <p:nvPr/>
        </p:nvSpPr>
        <p:spPr>
          <a:xfrm>
            <a:off x="5647127" y="2959478"/>
            <a:ext cx="914049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Valuable insights into your trainings</a:t>
            </a:r>
          </a:p>
        </p:txBody>
      </p:sp>
      <p:sp>
        <p:nvSpPr>
          <p:cNvPr id="3" name="Textfeld 13">
            <a:extLst>
              <a:ext uri="{FF2B5EF4-FFF2-40B4-BE49-F238E27FC236}">
                <a16:creationId xmlns:a16="http://schemas.microsoft.com/office/drawing/2014/main" id="{7034EA2E-F7E8-ED05-A022-BEEBA45089F2}"/>
              </a:ext>
            </a:extLst>
          </p:cNvPr>
          <p:cNvSpPr txBox="1"/>
          <p:nvPr/>
        </p:nvSpPr>
        <p:spPr>
          <a:xfrm>
            <a:off x="5847892" y="3275490"/>
            <a:ext cx="914049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00">
                <a:solidFill>
                  <a:schemeClr val="bg1"/>
                </a:solidFill>
                <a:cs typeface="Calibri" panose="020F0502020204030204"/>
              </a:rPr>
              <a:t>Unique features e.g., training schedule</a:t>
            </a:r>
          </a:p>
        </p:txBody>
      </p:sp>
      <p:sp>
        <p:nvSpPr>
          <p:cNvPr id="4" name="Ellipse 1">
            <a:extLst>
              <a:ext uri="{FF2B5EF4-FFF2-40B4-BE49-F238E27FC236}">
                <a16:creationId xmlns:a16="http://schemas.microsoft.com/office/drawing/2014/main" id="{DF5C1FED-5EBB-D09A-42CC-375D934418E2}"/>
              </a:ext>
            </a:extLst>
          </p:cNvPr>
          <p:cNvSpPr/>
          <p:nvPr/>
        </p:nvSpPr>
        <p:spPr>
          <a:xfrm>
            <a:off x="5016000" y="2410570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Why</a:t>
            </a:r>
            <a:r>
              <a:rPr lang="de-DE" sz="3600">
                <a:solidFill>
                  <a:srgbClr val="242424"/>
                </a:solidFill>
              </a:rPr>
              <a:t> us? </a:t>
            </a:r>
            <a:endParaRPr lang="de-DE">
              <a:solidFill>
                <a:srgbClr val="242424"/>
              </a:solidFill>
            </a:endParaRPr>
          </a:p>
        </p:txBody>
      </p:sp>
      <p:pic>
        <p:nvPicPr>
          <p:cNvPr id="31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536BEC7-859D-CD00-9758-6509EC04AF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533" y="9981655"/>
            <a:ext cx="1679238" cy="446478"/>
          </a:xfrm>
          <a:prstGeom prst="rect">
            <a:avLst/>
          </a:prstGeom>
        </p:spPr>
      </p:pic>
      <p:pic>
        <p:nvPicPr>
          <p:cNvPr id="33" name="Picture 12" descr="Text&#10;&#10;Description automatically generated">
            <a:extLst>
              <a:ext uri="{FF2B5EF4-FFF2-40B4-BE49-F238E27FC236}">
                <a16:creationId xmlns:a16="http://schemas.microsoft.com/office/drawing/2014/main" id="{C68AA1B9-28C2-1CA9-806C-408D969A2F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28" y="9754259"/>
            <a:ext cx="1385743" cy="365826"/>
          </a:xfrm>
          <a:prstGeom prst="rect">
            <a:avLst/>
          </a:prstGeom>
        </p:spPr>
      </p:pic>
      <p:pic>
        <p:nvPicPr>
          <p:cNvPr id="35" name="Picture 10" descr="A group of people sitting on the grass with a large explosion behind them&#10;&#10;Description automatically generated with low confidence">
            <a:extLst>
              <a:ext uri="{FF2B5EF4-FFF2-40B4-BE49-F238E27FC236}">
                <a16:creationId xmlns:a16="http://schemas.microsoft.com/office/drawing/2014/main" id="{8DF83807-81C7-0A4F-4D4C-36452D2380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28" y="9620849"/>
            <a:ext cx="1378857" cy="1110889"/>
          </a:xfrm>
          <a:prstGeom prst="rect">
            <a:avLst/>
          </a:prstGeom>
        </p:spPr>
      </p:pic>
      <p:pic>
        <p:nvPicPr>
          <p:cNvPr id="36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AA3C27-F1CA-ABE5-17E0-DBFDA799484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5" b="59276"/>
          <a:stretch/>
        </p:blipFill>
        <p:spPr>
          <a:xfrm>
            <a:off x="5783784" y="10007264"/>
            <a:ext cx="927343" cy="395260"/>
          </a:xfrm>
          <a:prstGeom prst="rect">
            <a:avLst/>
          </a:prstGeom>
        </p:spPr>
      </p:pic>
      <p:sp>
        <p:nvSpPr>
          <p:cNvPr id="37" name="Ellipse 38">
            <a:extLst>
              <a:ext uri="{FF2B5EF4-FFF2-40B4-BE49-F238E27FC236}">
                <a16:creationId xmlns:a16="http://schemas.microsoft.com/office/drawing/2014/main" id="{A5140DEE-7935-AA02-E5D2-B90F48522816}"/>
              </a:ext>
            </a:extLst>
          </p:cNvPr>
          <p:cNvSpPr/>
          <p:nvPr/>
        </p:nvSpPr>
        <p:spPr>
          <a:xfrm>
            <a:off x="5016000" y="9040085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Social</a:t>
            </a:r>
            <a:r>
              <a:rPr lang="de-DE" sz="3600">
                <a:solidFill>
                  <a:srgbClr val="242424"/>
                </a:solidFill>
              </a:rPr>
              <a:t> Media</a:t>
            </a:r>
            <a:endParaRPr lang="de-DE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845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C0A08C75-0A6D-7879-1589-BA585B748AB2}"/>
              </a:ext>
            </a:extLst>
          </p:cNvPr>
          <p:cNvSpPr txBox="1"/>
          <p:nvPr/>
        </p:nvSpPr>
        <p:spPr>
          <a:xfrm>
            <a:off x="7331389" y="4885866"/>
            <a:ext cx="4025900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Unique features: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- Trainings schedule </a:t>
            </a:r>
            <a:r>
              <a:rPr lang="en-US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>
                <a:solidFill>
                  <a:schemeClr val="bg1"/>
                </a:solidFill>
                <a:cs typeface="Calibri" panose="020F0502020204030204"/>
              </a:rPr>
              <a:t>Easy and fast change for the next week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Including age </a:t>
            </a:r>
            <a:r>
              <a:rPr lang="en-US">
                <a:solidFill>
                  <a:schemeClr val="bg1"/>
                </a:solidFill>
                <a:cs typeface="Calibri" panose="020F0502020204030204"/>
                <a:sym typeface="Wingdings" panose="05000000000000000000" pitchFamily="2" charset="2"/>
              </a:rPr>
              <a:t> </a:t>
            </a:r>
            <a:r>
              <a:rPr lang="en-US">
                <a:solidFill>
                  <a:schemeClr val="bg1"/>
                </a:solidFill>
                <a:cs typeface="Calibri" panose="020F0502020204030204"/>
              </a:rPr>
              <a:t>To calculate calorie burn</a:t>
            </a:r>
          </a:p>
          <a:p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4" name="Textfeld 7">
            <a:extLst>
              <a:ext uri="{FF2B5EF4-FFF2-40B4-BE49-F238E27FC236}">
                <a16:creationId xmlns:a16="http://schemas.microsoft.com/office/drawing/2014/main" id="{4BA90DB8-6CD5-EFEF-E41F-3F7886BFA237}"/>
              </a:ext>
            </a:extLst>
          </p:cNvPr>
          <p:cNvSpPr txBox="1"/>
          <p:nvPr/>
        </p:nvSpPr>
        <p:spPr>
          <a:xfrm>
            <a:off x="757593" y="1437526"/>
            <a:ext cx="3276600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Portfolio: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Famous athletes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Famous clubs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Famous fitness studios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- 100.000+ beginners</a:t>
            </a:r>
          </a:p>
        </p:txBody>
      </p:sp>
      <p:sp>
        <p:nvSpPr>
          <p:cNvPr id="25" name="Textfeld 26">
            <a:extLst>
              <a:ext uri="{FF2B5EF4-FFF2-40B4-BE49-F238E27FC236}">
                <a16:creationId xmlns:a16="http://schemas.microsoft.com/office/drawing/2014/main" id="{5D54699F-2E88-FB66-F016-85333F14C2DF}"/>
              </a:ext>
            </a:extLst>
          </p:cNvPr>
          <p:cNvSpPr txBox="1"/>
          <p:nvPr/>
        </p:nvSpPr>
        <p:spPr>
          <a:xfrm>
            <a:off x="1638942" y="4417439"/>
            <a:ext cx="2779346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Our team: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Young 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Diverse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Dynamic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Innovative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Constantly advancing</a:t>
            </a:r>
          </a:p>
        </p:txBody>
      </p:sp>
      <p:sp>
        <p:nvSpPr>
          <p:cNvPr id="2" name="Textfeld 24">
            <a:extLst>
              <a:ext uri="{FF2B5EF4-FFF2-40B4-BE49-F238E27FC236}">
                <a16:creationId xmlns:a16="http://schemas.microsoft.com/office/drawing/2014/main" id="{E4F0F568-B84F-47D7-F9E8-B51C84DBC715}"/>
              </a:ext>
            </a:extLst>
          </p:cNvPr>
          <p:cNvSpPr txBox="1"/>
          <p:nvPr/>
        </p:nvSpPr>
        <p:spPr>
          <a:xfrm>
            <a:off x="8762074" y="1860098"/>
            <a:ext cx="2880568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Collaboration with scientists: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Implementation of newest research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Scientific analysis of data</a:t>
            </a:r>
          </a:p>
        </p:txBody>
      </p:sp>
      <p:sp>
        <p:nvSpPr>
          <p:cNvPr id="5" name="Textfeld 13">
            <a:extLst>
              <a:ext uri="{FF2B5EF4-FFF2-40B4-BE49-F238E27FC236}">
                <a16:creationId xmlns:a16="http://schemas.microsoft.com/office/drawing/2014/main" id="{1E964966-0F5B-C6AE-C1EF-0F1E6E5A79DA}"/>
              </a:ext>
            </a:extLst>
          </p:cNvPr>
          <p:cNvSpPr txBox="1"/>
          <p:nvPr/>
        </p:nvSpPr>
        <p:spPr>
          <a:xfrm>
            <a:off x="5242428" y="543877"/>
            <a:ext cx="252828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Valuable insights into your trainings</a:t>
            </a:r>
          </a:p>
        </p:txBody>
      </p:sp>
      <p:sp>
        <p:nvSpPr>
          <p:cNvPr id="4" name="Ellipse 1">
            <a:extLst>
              <a:ext uri="{FF2B5EF4-FFF2-40B4-BE49-F238E27FC236}">
                <a16:creationId xmlns:a16="http://schemas.microsoft.com/office/drawing/2014/main" id="{DF5C1FED-5EBB-D09A-42CC-375D934418E2}"/>
              </a:ext>
            </a:extLst>
          </p:cNvPr>
          <p:cNvSpPr/>
          <p:nvPr/>
        </p:nvSpPr>
        <p:spPr>
          <a:xfrm>
            <a:off x="5016000" y="2410570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Why</a:t>
            </a:r>
            <a:r>
              <a:rPr lang="de-DE" sz="3600">
                <a:solidFill>
                  <a:srgbClr val="242424"/>
                </a:solidFill>
              </a:rPr>
              <a:t> us? </a:t>
            </a:r>
            <a:endParaRPr lang="de-DE">
              <a:solidFill>
                <a:srgbClr val="242424"/>
              </a:solidFill>
            </a:endParaRPr>
          </a:p>
        </p:txBody>
      </p:sp>
      <p:pic>
        <p:nvPicPr>
          <p:cNvPr id="31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536BEC7-859D-CD00-9758-6509EC04AF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533" y="9981655"/>
            <a:ext cx="1679238" cy="446478"/>
          </a:xfrm>
          <a:prstGeom prst="rect">
            <a:avLst/>
          </a:prstGeom>
        </p:spPr>
      </p:pic>
      <p:pic>
        <p:nvPicPr>
          <p:cNvPr id="33" name="Picture 12" descr="Text&#10;&#10;Description automatically generated">
            <a:extLst>
              <a:ext uri="{FF2B5EF4-FFF2-40B4-BE49-F238E27FC236}">
                <a16:creationId xmlns:a16="http://schemas.microsoft.com/office/drawing/2014/main" id="{C68AA1B9-28C2-1CA9-806C-408D969A2F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28" y="9754259"/>
            <a:ext cx="1385743" cy="365826"/>
          </a:xfrm>
          <a:prstGeom prst="rect">
            <a:avLst/>
          </a:prstGeom>
        </p:spPr>
      </p:pic>
      <p:pic>
        <p:nvPicPr>
          <p:cNvPr id="35" name="Picture 10" descr="A group of people sitting on the grass with a large explosion behind them&#10;&#10;Description automatically generated with low confidence">
            <a:extLst>
              <a:ext uri="{FF2B5EF4-FFF2-40B4-BE49-F238E27FC236}">
                <a16:creationId xmlns:a16="http://schemas.microsoft.com/office/drawing/2014/main" id="{8DF83807-81C7-0A4F-4D4C-36452D2380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28" y="9620849"/>
            <a:ext cx="1378857" cy="1110889"/>
          </a:xfrm>
          <a:prstGeom prst="rect">
            <a:avLst/>
          </a:prstGeom>
        </p:spPr>
      </p:pic>
      <p:pic>
        <p:nvPicPr>
          <p:cNvPr id="36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AA3C27-F1CA-ABE5-17E0-DBFDA799484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5" b="59276"/>
          <a:stretch/>
        </p:blipFill>
        <p:spPr>
          <a:xfrm>
            <a:off x="5783784" y="10007264"/>
            <a:ext cx="927343" cy="395260"/>
          </a:xfrm>
          <a:prstGeom prst="rect">
            <a:avLst/>
          </a:prstGeom>
        </p:spPr>
      </p:pic>
      <p:sp>
        <p:nvSpPr>
          <p:cNvPr id="37" name="Ellipse 38">
            <a:extLst>
              <a:ext uri="{FF2B5EF4-FFF2-40B4-BE49-F238E27FC236}">
                <a16:creationId xmlns:a16="http://schemas.microsoft.com/office/drawing/2014/main" id="{A5140DEE-7935-AA02-E5D2-B90F48522816}"/>
              </a:ext>
            </a:extLst>
          </p:cNvPr>
          <p:cNvSpPr/>
          <p:nvPr/>
        </p:nvSpPr>
        <p:spPr>
          <a:xfrm>
            <a:off x="5016000" y="9040085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Social</a:t>
            </a:r>
            <a:r>
              <a:rPr lang="de-DE" sz="3600">
                <a:solidFill>
                  <a:srgbClr val="242424"/>
                </a:solidFill>
              </a:rPr>
              <a:t> Media</a:t>
            </a:r>
            <a:endParaRPr lang="de-DE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48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0E379E7-4E58-E95D-76EE-9CA7B37A06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533" y="3290570"/>
            <a:ext cx="1679238" cy="446478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E812B1C-7209-CE82-DEDB-5123003739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28" y="3063174"/>
            <a:ext cx="1385743" cy="365826"/>
          </a:xfrm>
          <a:prstGeom prst="rect">
            <a:avLst/>
          </a:prstGeom>
        </p:spPr>
      </p:pic>
      <p:pic>
        <p:nvPicPr>
          <p:cNvPr id="11" name="Picture 10" descr="A group of people sitting on the grass with a large explosion behind them&#10;&#10;Description automatically generated with low confidence">
            <a:extLst>
              <a:ext uri="{FF2B5EF4-FFF2-40B4-BE49-F238E27FC236}">
                <a16:creationId xmlns:a16="http://schemas.microsoft.com/office/drawing/2014/main" id="{E25C3FE7-55AC-7209-0053-438FE0F7A5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28" y="2929764"/>
            <a:ext cx="1378857" cy="1110889"/>
          </a:xfrm>
          <a:prstGeom prst="rect">
            <a:avLst/>
          </a:prstGeom>
        </p:spPr>
      </p:pic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FC5F374-7841-DC9C-C82E-67EDE04984E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5" b="59276"/>
          <a:stretch/>
        </p:blipFill>
        <p:spPr>
          <a:xfrm>
            <a:off x="5783784" y="3316179"/>
            <a:ext cx="927343" cy="395260"/>
          </a:xfrm>
          <a:prstGeom prst="rect">
            <a:avLst/>
          </a:prstGeom>
        </p:spPr>
      </p:pic>
      <p:sp>
        <p:nvSpPr>
          <p:cNvPr id="29" name="Ellipse 38">
            <a:extLst>
              <a:ext uri="{FF2B5EF4-FFF2-40B4-BE49-F238E27FC236}">
                <a16:creationId xmlns:a16="http://schemas.microsoft.com/office/drawing/2014/main" id="{9EB3B7E7-9FA2-4E75-9A6B-2C1E6D65CA61}"/>
              </a:ext>
            </a:extLst>
          </p:cNvPr>
          <p:cNvSpPr/>
          <p:nvPr/>
        </p:nvSpPr>
        <p:spPr>
          <a:xfrm>
            <a:off x="5016000" y="2349000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Social</a:t>
            </a:r>
            <a:r>
              <a:rPr lang="de-DE" sz="3600">
                <a:solidFill>
                  <a:srgbClr val="242424"/>
                </a:solidFill>
              </a:rPr>
              <a:t> Media</a:t>
            </a:r>
            <a:endParaRPr lang="de-DE">
              <a:solidFill>
                <a:srgbClr val="242424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5C63C94-FC97-F420-F8AD-F05F407A32C9}"/>
              </a:ext>
            </a:extLst>
          </p:cNvPr>
          <p:cNvSpPr txBox="1"/>
          <p:nvPr/>
        </p:nvSpPr>
        <p:spPr>
          <a:xfrm>
            <a:off x="7946081" y="-3217577"/>
            <a:ext cx="4025900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Our program: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- Trainings schedule </a:t>
            </a:r>
            <a:r>
              <a:rPr lang="en-US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>
                <a:solidFill>
                  <a:schemeClr val="bg1"/>
                </a:solidFill>
                <a:cs typeface="Calibri" panose="020F0502020204030204"/>
              </a:rPr>
              <a:t>Easy and fast change for the next week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Including age </a:t>
            </a:r>
            <a:r>
              <a:rPr lang="en-US">
                <a:solidFill>
                  <a:schemeClr val="bg1"/>
                </a:solidFill>
                <a:cs typeface="Calibri" panose="020F0502020204030204"/>
                <a:sym typeface="Wingdings" panose="05000000000000000000" pitchFamily="2" charset="2"/>
              </a:rPr>
              <a:t> </a:t>
            </a:r>
            <a:r>
              <a:rPr lang="en-US">
                <a:solidFill>
                  <a:schemeClr val="bg1"/>
                </a:solidFill>
                <a:cs typeface="Calibri" panose="020F0502020204030204"/>
              </a:rPr>
              <a:t>To calculate calorie burn</a:t>
            </a:r>
          </a:p>
          <a:p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3" name="Ellipse 1">
            <a:extLst>
              <a:ext uri="{FF2B5EF4-FFF2-40B4-BE49-F238E27FC236}">
                <a16:creationId xmlns:a16="http://schemas.microsoft.com/office/drawing/2014/main" id="{3FD78813-E8FB-DABE-7FEC-DB0D6D886333}"/>
              </a:ext>
            </a:extLst>
          </p:cNvPr>
          <p:cNvSpPr/>
          <p:nvPr/>
        </p:nvSpPr>
        <p:spPr>
          <a:xfrm>
            <a:off x="5016000" y="-4580169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Why</a:t>
            </a:r>
            <a:r>
              <a:rPr lang="de-DE" sz="3600">
                <a:solidFill>
                  <a:srgbClr val="242424"/>
                </a:solidFill>
              </a:rPr>
              <a:t> </a:t>
            </a:r>
            <a:r>
              <a:rPr lang="de-DE" sz="3600" err="1">
                <a:solidFill>
                  <a:srgbClr val="242424"/>
                </a:solidFill>
              </a:rPr>
              <a:t>us</a:t>
            </a:r>
            <a:r>
              <a:rPr lang="de-DE" sz="3600">
                <a:solidFill>
                  <a:srgbClr val="242424"/>
                </a:solidFill>
              </a:rPr>
              <a:t>?!</a:t>
            </a:r>
            <a:endParaRPr lang="de-DE">
              <a:solidFill>
                <a:srgbClr val="242424"/>
              </a:solidFill>
            </a:endParaRPr>
          </a:p>
        </p:txBody>
      </p:sp>
      <p:sp>
        <p:nvSpPr>
          <p:cNvPr id="5" name="Textfeld 7">
            <a:extLst>
              <a:ext uri="{FF2B5EF4-FFF2-40B4-BE49-F238E27FC236}">
                <a16:creationId xmlns:a16="http://schemas.microsoft.com/office/drawing/2014/main" id="{47CCD107-CEE6-E6D9-0A12-00E2956BA8CB}"/>
              </a:ext>
            </a:extLst>
          </p:cNvPr>
          <p:cNvSpPr txBox="1"/>
          <p:nvPr/>
        </p:nvSpPr>
        <p:spPr>
          <a:xfrm>
            <a:off x="834711" y="-6214225"/>
            <a:ext cx="3276600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Portfolio: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Famous athletes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Famous clubs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Famous fitness studios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- 100.000+ beginners</a:t>
            </a:r>
          </a:p>
        </p:txBody>
      </p:sp>
      <p:sp>
        <p:nvSpPr>
          <p:cNvPr id="6" name="Textfeld 26">
            <a:extLst>
              <a:ext uri="{FF2B5EF4-FFF2-40B4-BE49-F238E27FC236}">
                <a16:creationId xmlns:a16="http://schemas.microsoft.com/office/drawing/2014/main" id="{37FEEDCB-E8CE-CDB8-7FF7-9D82AE489343}"/>
              </a:ext>
            </a:extLst>
          </p:cNvPr>
          <p:cNvSpPr txBox="1"/>
          <p:nvPr/>
        </p:nvSpPr>
        <p:spPr>
          <a:xfrm>
            <a:off x="834711" y="-3399565"/>
            <a:ext cx="2779346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Our team: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Young 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Dynamic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Fast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Diverse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Constantly advancing</a:t>
            </a:r>
          </a:p>
        </p:txBody>
      </p:sp>
      <p:sp>
        <p:nvSpPr>
          <p:cNvPr id="7" name="Textfeld 24">
            <a:extLst>
              <a:ext uri="{FF2B5EF4-FFF2-40B4-BE49-F238E27FC236}">
                <a16:creationId xmlns:a16="http://schemas.microsoft.com/office/drawing/2014/main" id="{8D16CC2A-197E-8070-415F-0D0CD69E5724}"/>
              </a:ext>
            </a:extLst>
          </p:cNvPr>
          <p:cNvSpPr txBox="1"/>
          <p:nvPr/>
        </p:nvSpPr>
        <p:spPr>
          <a:xfrm>
            <a:off x="8365466" y="-5758603"/>
            <a:ext cx="2880568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Collaboration with scientists: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Implementation of newest research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Scientific analysis of data</a:t>
            </a:r>
          </a:p>
        </p:txBody>
      </p:sp>
      <p:sp>
        <p:nvSpPr>
          <p:cNvPr id="8" name="Textfeld 13">
            <a:extLst>
              <a:ext uri="{FF2B5EF4-FFF2-40B4-BE49-F238E27FC236}">
                <a16:creationId xmlns:a16="http://schemas.microsoft.com/office/drawing/2014/main" id="{1C9CF592-8334-66AF-A264-CEDF122AAF08}"/>
              </a:ext>
            </a:extLst>
          </p:cNvPr>
          <p:cNvSpPr txBox="1"/>
          <p:nvPr/>
        </p:nvSpPr>
        <p:spPr>
          <a:xfrm>
            <a:off x="4974248" y="-6380761"/>
            <a:ext cx="252828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Valuable insights into your trainings</a:t>
            </a:r>
          </a:p>
        </p:txBody>
      </p:sp>
      <p:sp>
        <p:nvSpPr>
          <p:cNvPr id="9" name="Textfeld 13">
            <a:extLst>
              <a:ext uri="{FF2B5EF4-FFF2-40B4-BE49-F238E27FC236}">
                <a16:creationId xmlns:a16="http://schemas.microsoft.com/office/drawing/2014/main" id="{F4B3B24F-2589-1975-C4F1-03260E883D91}"/>
              </a:ext>
            </a:extLst>
          </p:cNvPr>
          <p:cNvSpPr txBox="1"/>
          <p:nvPr/>
        </p:nvSpPr>
        <p:spPr>
          <a:xfrm>
            <a:off x="4326964" y="-1389048"/>
            <a:ext cx="252828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Unique features e.g., training schedule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38F1CA5-0454-A686-FC78-E90E9A66EC57}"/>
              </a:ext>
            </a:extLst>
          </p:cNvPr>
          <p:cNvSpPr txBox="1"/>
          <p:nvPr/>
        </p:nvSpPr>
        <p:spPr>
          <a:xfrm>
            <a:off x="7331389" y="-2484198"/>
            <a:ext cx="4025900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Unique features: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- Trainings schedule </a:t>
            </a:r>
            <a:r>
              <a:rPr lang="en-US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US">
                <a:solidFill>
                  <a:schemeClr val="bg1"/>
                </a:solidFill>
                <a:cs typeface="Calibri" panose="020F0502020204030204"/>
              </a:rPr>
              <a:t>Easy and fast change for the next week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Including age </a:t>
            </a:r>
            <a:r>
              <a:rPr lang="en-US">
                <a:solidFill>
                  <a:schemeClr val="bg1"/>
                </a:solidFill>
                <a:cs typeface="Calibri" panose="020F0502020204030204"/>
                <a:sym typeface="Wingdings" panose="05000000000000000000" pitchFamily="2" charset="2"/>
              </a:rPr>
              <a:t> </a:t>
            </a:r>
            <a:r>
              <a:rPr lang="en-US">
                <a:solidFill>
                  <a:schemeClr val="bg1"/>
                </a:solidFill>
                <a:cs typeface="Calibri" panose="020F0502020204030204"/>
              </a:rPr>
              <a:t>To calculate calorie burn</a:t>
            </a:r>
          </a:p>
          <a:p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4" name="Textfeld 26">
            <a:extLst>
              <a:ext uri="{FF2B5EF4-FFF2-40B4-BE49-F238E27FC236}">
                <a16:creationId xmlns:a16="http://schemas.microsoft.com/office/drawing/2014/main" id="{82C9562F-089E-D55D-B87B-07D40EF3C3DB}"/>
              </a:ext>
            </a:extLst>
          </p:cNvPr>
          <p:cNvSpPr txBox="1"/>
          <p:nvPr/>
        </p:nvSpPr>
        <p:spPr>
          <a:xfrm>
            <a:off x="1638942" y="-2952625"/>
            <a:ext cx="2779346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 panose="020F0502020204030204"/>
              </a:rPr>
              <a:t>Our team: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Young 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Diverse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Dynamic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Innovative</a:t>
            </a:r>
          </a:p>
          <a:p>
            <a:pPr lvl="1"/>
            <a:r>
              <a:rPr lang="en-US">
                <a:solidFill>
                  <a:schemeClr val="bg1"/>
                </a:solidFill>
                <a:cs typeface="Calibri" panose="020F0502020204030204"/>
              </a:rPr>
              <a:t>- Constantly advancing</a:t>
            </a:r>
          </a:p>
        </p:txBody>
      </p:sp>
      <p:sp>
        <p:nvSpPr>
          <p:cNvPr id="15" name="Ellipse 1">
            <a:extLst>
              <a:ext uri="{FF2B5EF4-FFF2-40B4-BE49-F238E27FC236}">
                <a16:creationId xmlns:a16="http://schemas.microsoft.com/office/drawing/2014/main" id="{06E9B3E1-E4FF-C53A-3B45-DC617E35207A}"/>
              </a:ext>
            </a:extLst>
          </p:cNvPr>
          <p:cNvSpPr/>
          <p:nvPr/>
        </p:nvSpPr>
        <p:spPr>
          <a:xfrm>
            <a:off x="5016000" y="-3039254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Why</a:t>
            </a:r>
            <a:r>
              <a:rPr lang="de-DE" sz="3600">
                <a:solidFill>
                  <a:srgbClr val="242424"/>
                </a:solidFill>
              </a:rPr>
              <a:t> us? </a:t>
            </a:r>
            <a:endParaRPr lang="de-DE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17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0E379E7-4E58-E95D-76EE-9CA7B37A06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953" y="4821624"/>
            <a:ext cx="6796800" cy="1807144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E812B1C-7209-CE82-DEDB-5123003739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8" y="229232"/>
            <a:ext cx="7237529" cy="1910654"/>
          </a:xfrm>
          <a:prstGeom prst="rect">
            <a:avLst/>
          </a:prstGeom>
        </p:spPr>
      </p:pic>
      <p:pic>
        <p:nvPicPr>
          <p:cNvPr id="11" name="Picture 10" descr="A group of people sitting on the grass with a large explosion behind them&#10;&#10;Description automatically generated with low confidence">
            <a:extLst>
              <a:ext uri="{FF2B5EF4-FFF2-40B4-BE49-F238E27FC236}">
                <a16:creationId xmlns:a16="http://schemas.microsoft.com/office/drawing/2014/main" id="{E25C3FE7-55AC-7209-0053-438FE0F7A5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187" y="314591"/>
            <a:ext cx="5330813" cy="4294818"/>
          </a:xfrm>
          <a:prstGeom prst="rect">
            <a:avLst/>
          </a:prstGeom>
        </p:spPr>
      </p:pic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FC5F374-7841-DC9C-C82E-67EDE04984E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5" b="59276"/>
          <a:stretch/>
        </p:blipFill>
        <p:spPr>
          <a:xfrm>
            <a:off x="59628" y="4473250"/>
            <a:ext cx="5057183" cy="2155518"/>
          </a:xfrm>
          <a:prstGeom prst="rect">
            <a:avLst/>
          </a:prstGeom>
        </p:spPr>
      </p:pic>
      <p:sp>
        <p:nvSpPr>
          <p:cNvPr id="35" name="Ellipse 38">
            <a:extLst>
              <a:ext uri="{FF2B5EF4-FFF2-40B4-BE49-F238E27FC236}">
                <a16:creationId xmlns:a16="http://schemas.microsoft.com/office/drawing/2014/main" id="{FDC97B6E-D71B-E664-CDA8-BF2E210B72CC}"/>
              </a:ext>
            </a:extLst>
          </p:cNvPr>
          <p:cNvSpPr/>
          <p:nvPr/>
        </p:nvSpPr>
        <p:spPr>
          <a:xfrm>
            <a:off x="5016000" y="2349000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err="1">
                <a:solidFill>
                  <a:srgbClr val="242424"/>
                </a:solidFill>
              </a:rPr>
              <a:t>Social</a:t>
            </a:r>
            <a:r>
              <a:rPr lang="de-DE" sz="3600">
                <a:solidFill>
                  <a:srgbClr val="242424"/>
                </a:solidFill>
              </a:rPr>
              <a:t> Media</a:t>
            </a:r>
            <a:endParaRPr lang="de-DE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060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C0A08C75-0A6D-7879-1589-BA585B748AB2}"/>
              </a:ext>
            </a:extLst>
          </p:cNvPr>
          <p:cNvSpPr txBox="1"/>
          <p:nvPr/>
        </p:nvSpPr>
        <p:spPr>
          <a:xfrm>
            <a:off x="5306473" y="3026398"/>
            <a:ext cx="14107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More people use electronic wearables. Including sport/active trackers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Our </a:t>
            </a:r>
            <a:r>
              <a:rPr lang="en-US" sz="600" b="1" u="sng">
                <a:solidFill>
                  <a:schemeClr val="bg1"/>
                </a:solidFill>
              </a:rPr>
              <a:t>goal</a:t>
            </a:r>
            <a:r>
              <a:rPr lang="en-US" sz="600">
                <a:solidFill>
                  <a:schemeClr val="bg1"/>
                </a:solidFill>
              </a:rPr>
              <a:t> for the upcoming year is to get a working app on </a:t>
            </a:r>
            <a:r>
              <a:rPr lang="en-US" sz="600" b="1" u="sng">
                <a:solidFill>
                  <a:schemeClr val="bg1"/>
                </a:solidFill>
              </a:rPr>
              <a:t>all electronic trackers</a:t>
            </a:r>
            <a:r>
              <a:rPr lang="en-US" sz="600">
                <a:solidFill>
                  <a:schemeClr val="bg1"/>
                </a:solidFill>
              </a:rPr>
              <a:t> which also works with </a:t>
            </a:r>
            <a:r>
              <a:rPr lang="en-US" sz="600" b="1" u="sng">
                <a:solidFill>
                  <a:schemeClr val="bg1"/>
                </a:solidFill>
              </a:rPr>
              <a:t>smart clothing</a:t>
            </a:r>
            <a:endParaRPr lang="en-US" sz="6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600">
              <a:solidFill>
                <a:schemeClr val="bg1"/>
              </a:solidFill>
            </a:endParaRPr>
          </a:p>
        </p:txBody>
      </p:sp>
      <p:pic>
        <p:nvPicPr>
          <p:cNvPr id="2050" name="Picture 2" descr="Zwischen Hype und Profi-Anwendungen: Wearables im Profi-Einsatz: Logistik,  Sport und Gesundheitswesen - TecChannel Workshop">
            <a:extLst>
              <a:ext uri="{FF2B5EF4-FFF2-40B4-BE49-F238E27FC236}">
                <a16:creationId xmlns:a16="http://schemas.microsoft.com/office/drawing/2014/main" id="{FB599509-BD69-0DFB-EFE3-5C08CC7762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0" t="11417" r="6190" b="7175"/>
          <a:stretch/>
        </p:blipFill>
        <p:spPr bwMode="auto">
          <a:xfrm>
            <a:off x="5474810" y="3290570"/>
            <a:ext cx="1242379" cy="65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2">
            <a:extLst>
              <a:ext uri="{FF2B5EF4-FFF2-40B4-BE49-F238E27FC236}">
                <a16:creationId xmlns:a16="http://schemas.microsoft.com/office/drawing/2014/main" id="{65BC4458-6D4E-E9F9-5419-54ED5973D1F7}"/>
              </a:ext>
            </a:extLst>
          </p:cNvPr>
          <p:cNvSpPr txBox="1"/>
          <p:nvPr/>
        </p:nvSpPr>
        <p:spPr>
          <a:xfrm>
            <a:off x="5836920" y="3488063"/>
            <a:ext cx="132834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>
                <a:solidFill>
                  <a:schemeClr val="bg1"/>
                </a:solidFill>
                <a:cs typeface="Calibri"/>
              </a:rPr>
              <a:t>Extending the target group analysis</a:t>
            </a:r>
          </a:p>
        </p:txBody>
      </p:sp>
      <p:sp>
        <p:nvSpPr>
          <p:cNvPr id="6" name="Textfeld 3">
            <a:extLst>
              <a:ext uri="{FF2B5EF4-FFF2-40B4-BE49-F238E27FC236}">
                <a16:creationId xmlns:a16="http://schemas.microsoft.com/office/drawing/2014/main" id="{EF59B89A-0591-13C6-4E54-25C5826EC178}"/>
              </a:ext>
            </a:extLst>
          </p:cNvPr>
          <p:cNvSpPr txBox="1"/>
          <p:nvPr/>
        </p:nvSpPr>
        <p:spPr>
          <a:xfrm>
            <a:off x="5771242" y="3158484"/>
            <a:ext cx="1114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" err="1">
                <a:solidFill>
                  <a:schemeClr val="bg1"/>
                </a:solidFill>
              </a:rPr>
              <a:t>Adding</a:t>
            </a:r>
            <a:r>
              <a:rPr lang="de-DE" sz="600">
                <a:solidFill>
                  <a:schemeClr val="bg1"/>
                </a:solidFill>
              </a:rPr>
              <a:t> </a:t>
            </a:r>
            <a:r>
              <a:rPr lang="de-DE" sz="600" err="1">
                <a:solidFill>
                  <a:schemeClr val="bg1"/>
                </a:solidFill>
              </a:rPr>
              <a:t>the</a:t>
            </a:r>
            <a:r>
              <a:rPr lang="de-DE" sz="600">
                <a:solidFill>
                  <a:schemeClr val="bg1"/>
                </a:solidFill>
              </a:rPr>
              <a:t> „Live Coaching“ feature, </a:t>
            </a:r>
            <a:r>
              <a:rPr lang="de-DE" sz="600" err="1">
                <a:solidFill>
                  <a:schemeClr val="bg1"/>
                </a:solidFill>
              </a:rPr>
              <a:t>including</a:t>
            </a:r>
            <a:r>
              <a:rPr lang="de-DE" sz="600">
                <a:solidFill>
                  <a:schemeClr val="bg1"/>
                </a:solidFill>
              </a:rPr>
              <a:t> </a:t>
            </a:r>
            <a:r>
              <a:rPr lang="de-DE" sz="600" err="1">
                <a:solidFill>
                  <a:schemeClr val="bg1"/>
                </a:solidFill>
              </a:rPr>
              <a:t>videos</a:t>
            </a:r>
            <a:r>
              <a:rPr lang="de-DE" sz="600">
                <a:solidFill>
                  <a:schemeClr val="bg1"/>
                </a:solidFill>
              </a:rPr>
              <a:t>, </a:t>
            </a:r>
            <a:r>
              <a:rPr lang="de-DE" sz="600" err="1">
                <a:solidFill>
                  <a:schemeClr val="bg1"/>
                </a:solidFill>
              </a:rPr>
              <a:t>tips</a:t>
            </a:r>
            <a:r>
              <a:rPr lang="de-DE" sz="600">
                <a:solidFill>
                  <a:schemeClr val="bg1"/>
                </a:solidFill>
              </a:rPr>
              <a:t> and tricks </a:t>
            </a:r>
            <a:r>
              <a:rPr lang="de-DE" sz="600" err="1">
                <a:solidFill>
                  <a:schemeClr val="bg1"/>
                </a:solidFill>
              </a:rPr>
              <a:t>to</a:t>
            </a:r>
            <a:r>
              <a:rPr lang="de-DE" sz="600">
                <a:solidFill>
                  <a:schemeClr val="bg1"/>
                </a:solidFill>
              </a:rPr>
              <a:t> </a:t>
            </a:r>
            <a:r>
              <a:rPr lang="de-DE" sz="600" err="1">
                <a:solidFill>
                  <a:schemeClr val="bg1"/>
                </a:solidFill>
              </a:rPr>
              <a:t>improve</a:t>
            </a:r>
            <a:r>
              <a:rPr lang="de-DE" sz="600">
                <a:solidFill>
                  <a:schemeClr val="bg1"/>
                </a:solidFill>
              </a:rPr>
              <a:t> </a:t>
            </a:r>
            <a:r>
              <a:rPr lang="de-DE" sz="600" err="1">
                <a:solidFill>
                  <a:schemeClr val="bg1"/>
                </a:solidFill>
              </a:rPr>
              <a:t>your</a:t>
            </a:r>
            <a:r>
              <a:rPr lang="de-DE" sz="600">
                <a:solidFill>
                  <a:schemeClr val="bg1"/>
                </a:solidFill>
              </a:rPr>
              <a:t> </a:t>
            </a:r>
            <a:r>
              <a:rPr lang="de-DE" sz="600" err="1">
                <a:solidFill>
                  <a:schemeClr val="bg1"/>
                </a:solidFill>
              </a:rPr>
              <a:t>training</a:t>
            </a:r>
            <a:endParaRPr lang="de-DE" sz="60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5FA15444-CF47-FC36-ED0B-28CB80D00A50}"/>
              </a:ext>
            </a:extLst>
          </p:cNvPr>
          <p:cNvSpPr/>
          <p:nvPr/>
        </p:nvSpPr>
        <p:spPr>
          <a:xfrm>
            <a:off x="5016000" y="2349000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>
                <a:solidFill>
                  <a:srgbClr val="242424"/>
                </a:solidFill>
              </a:rPr>
              <a:t>Outlook</a:t>
            </a:r>
            <a:endParaRPr lang="de-DE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630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lipse 2">
            <a:extLst>
              <a:ext uri="{FF2B5EF4-FFF2-40B4-BE49-F238E27FC236}">
                <a16:creationId xmlns:a16="http://schemas.microsoft.com/office/drawing/2014/main" id="{D490763F-FBF0-2B7B-344A-A000C9391F02}"/>
              </a:ext>
            </a:extLst>
          </p:cNvPr>
          <p:cNvSpPr/>
          <p:nvPr/>
        </p:nvSpPr>
        <p:spPr>
          <a:xfrm>
            <a:off x="5104361" y="2623990"/>
            <a:ext cx="2199375" cy="186645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rgbClr val="242424"/>
                </a:solidFill>
              </a:rPr>
              <a:t>Importance of Training</a:t>
            </a:r>
            <a:endParaRPr lang="en-US" sz="100">
              <a:solidFill>
                <a:srgbClr val="242424"/>
              </a:solidFill>
            </a:endParaRPr>
          </a:p>
        </p:txBody>
      </p:sp>
      <p:sp>
        <p:nvSpPr>
          <p:cNvPr id="7" name="Ellipse 24">
            <a:extLst>
              <a:ext uri="{FF2B5EF4-FFF2-40B4-BE49-F238E27FC236}">
                <a16:creationId xmlns:a16="http://schemas.microsoft.com/office/drawing/2014/main" id="{750A6067-8EB0-7102-C638-ED0352C7D01D}"/>
              </a:ext>
            </a:extLst>
          </p:cNvPr>
          <p:cNvSpPr/>
          <p:nvPr/>
        </p:nvSpPr>
        <p:spPr>
          <a:xfrm>
            <a:off x="4998097" y="2777000"/>
            <a:ext cx="2199375" cy="186645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User Interface</a:t>
            </a:r>
            <a:endParaRPr lang="de-DE" sz="300">
              <a:solidFill>
                <a:srgbClr val="242424"/>
              </a:solidFill>
            </a:endParaRPr>
          </a:p>
        </p:txBody>
      </p:sp>
      <p:sp>
        <p:nvSpPr>
          <p:cNvPr id="8" name="Ellipse 26">
            <a:extLst>
              <a:ext uri="{FF2B5EF4-FFF2-40B4-BE49-F238E27FC236}">
                <a16:creationId xmlns:a16="http://schemas.microsoft.com/office/drawing/2014/main" id="{A6BF3893-06A9-45C4-7746-CA8D80E78D28}"/>
              </a:ext>
            </a:extLst>
          </p:cNvPr>
          <p:cNvSpPr/>
          <p:nvPr/>
        </p:nvSpPr>
        <p:spPr>
          <a:xfrm>
            <a:off x="4891833" y="2559883"/>
            <a:ext cx="2199375" cy="186645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err="1">
                <a:solidFill>
                  <a:srgbClr val="242424"/>
                </a:solidFill>
              </a:rPr>
              <a:t>Why</a:t>
            </a:r>
            <a:r>
              <a:rPr lang="de-DE" sz="2800">
                <a:solidFill>
                  <a:srgbClr val="242424"/>
                </a:solidFill>
              </a:rPr>
              <a:t> us? </a:t>
            </a:r>
            <a:endParaRPr lang="de-DE" sz="300">
              <a:solidFill>
                <a:srgbClr val="242424"/>
              </a:solidFill>
            </a:endParaRPr>
          </a:p>
        </p:txBody>
      </p:sp>
      <p:sp>
        <p:nvSpPr>
          <p:cNvPr id="14" name="Ellipse 28">
            <a:extLst>
              <a:ext uri="{FF2B5EF4-FFF2-40B4-BE49-F238E27FC236}">
                <a16:creationId xmlns:a16="http://schemas.microsoft.com/office/drawing/2014/main" id="{AB60CBEC-DF9C-5999-196B-C9FFC8D6845D}"/>
              </a:ext>
            </a:extLst>
          </p:cNvPr>
          <p:cNvSpPr/>
          <p:nvPr/>
        </p:nvSpPr>
        <p:spPr>
          <a:xfrm>
            <a:off x="4998097" y="2495775"/>
            <a:ext cx="2199375" cy="186645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rgbClr val="242424"/>
                </a:solidFill>
              </a:rPr>
              <a:t>Evaluation</a:t>
            </a:r>
            <a:endParaRPr lang="de-DE" sz="200">
              <a:solidFill>
                <a:srgbClr val="242424"/>
              </a:solidFill>
            </a:endParaRPr>
          </a:p>
        </p:txBody>
      </p:sp>
      <p:sp>
        <p:nvSpPr>
          <p:cNvPr id="2" name="Ellipse 26">
            <a:extLst>
              <a:ext uri="{FF2B5EF4-FFF2-40B4-BE49-F238E27FC236}">
                <a16:creationId xmlns:a16="http://schemas.microsoft.com/office/drawing/2014/main" id="{BF533CEE-E965-A566-5501-ABB0FA554F3D}"/>
              </a:ext>
            </a:extLst>
          </p:cNvPr>
          <p:cNvSpPr/>
          <p:nvPr/>
        </p:nvSpPr>
        <p:spPr>
          <a:xfrm>
            <a:off x="5400226" y="2816042"/>
            <a:ext cx="1269007" cy="1157714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rgbClr val="242424"/>
                </a:solidFill>
              </a:rPr>
              <a:t>Outlook</a:t>
            </a:r>
            <a:endParaRPr lang="de-DE" sz="100">
              <a:solidFill>
                <a:srgbClr val="242424"/>
              </a:solidFill>
            </a:endParaRPr>
          </a:p>
        </p:txBody>
      </p:sp>
      <p:sp>
        <p:nvSpPr>
          <p:cNvPr id="4" name="Ellipse 1">
            <a:extLst>
              <a:ext uri="{FF2B5EF4-FFF2-40B4-BE49-F238E27FC236}">
                <a16:creationId xmlns:a16="http://schemas.microsoft.com/office/drawing/2014/main" id="{B04BB065-BDCE-D7F0-AB91-1257D9205908}"/>
              </a:ext>
            </a:extLst>
          </p:cNvPr>
          <p:cNvSpPr/>
          <p:nvPr/>
        </p:nvSpPr>
        <p:spPr>
          <a:xfrm>
            <a:off x="4782000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000">
                <a:solidFill>
                  <a:srgbClr val="242424"/>
                </a:solidFill>
              </a:rPr>
              <a:t>Agenda</a:t>
            </a:r>
            <a:endParaRPr lang="de-DE" sz="300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51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C0A08C75-0A6D-7879-1589-BA585B748AB2}"/>
              </a:ext>
            </a:extLst>
          </p:cNvPr>
          <p:cNvSpPr txBox="1"/>
          <p:nvPr/>
        </p:nvSpPr>
        <p:spPr>
          <a:xfrm>
            <a:off x="7568184" y="3212952"/>
            <a:ext cx="40325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More people use electronic wearables. Including sport/active trackers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Our </a:t>
            </a:r>
            <a:r>
              <a:rPr lang="en-US" b="1" u="sng">
                <a:solidFill>
                  <a:schemeClr val="bg1"/>
                </a:solidFill>
              </a:rPr>
              <a:t>goal</a:t>
            </a:r>
            <a:r>
              <a:rPr lang="en-US">
                <a:solidFill>
                  <a:schemeClr val="bg1"/>
                </a:solidFill>
              </a:rPr>
              <a:t> for the upcoming year is to get a working app on </a:t>
            </a:r>
            <a:r>
              <a:rPr lang="en-US" b="1" u="sng">
                <a:solidFill>
                  <a:schemeClr val="bg1"/>
                </a:solidFill>
              </a:rPr>
              <a:t>all electronic trackers</a:t>
            </a:r>
            <a:r>
              <a:rPr lang="en-US">
                <a:solidFill>
                  <a:schemeClr val="bg1"/>
                </a:solidFill>
              </a:rPr>
              <a:t> which also works with </a:t>
            </a:r>
            <a:r>
              <a:rPr lang="en-US" b="1" u="sng">
                <a:solidFill>
                  <a:schemeClr val="bg1"/>
                </a:solidFill>
              </a:rPr>
              <a:t>smart clothing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2050" name="Picture 2" descr="Zwischen Hype und Profi-Anwendungen: Wearables im Profi-Einsatz: Logistik,  Sport und Gesundheitswesen - TecChannel Workshop">
            <a:extLst>
              <a:ext uri="{FF2B5EF4-FFF2-40B4-BE49-F238E27FC236}">
                <a16:creationId xmlns:a16="http://schemas.microsoft.com/office/drawing/2014/main" id="{FB599509-BD69-0DFB-EFE3-5C08CC7762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0" t="11417" r="6190" b="7175"/>
          <a:stretch/>
        </p:blipFill>
        <p:spPr bwMode="auto">
          <a:xfrm>
            <a:off x="7012622" y="365125"/>
            <a:ext cx="5050930" cy="267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2">
            <a:extLst>
              <a:ext uri="{FF2B5EF4-FFF2-40B4-BE49-F238E27FC236}">
                <a16:creationId xmlns:a16="http://schemas.microsoft.com/office/drawing/2014/main" id="{65BC4458-6D4E-E9F9-5419-54ED5973D1F7}"/>
              </a:ext>
            </a:extLst>
          </p:cNvPr>
          <p:cNvSpPr txBox="1"/>
          <p:nvPr/>
        </p:nvSpPr>
        <p:spPr>
          <a:xfrm>
            <a:off x="838200" y="1666084"/>
            <a:ext cx="37970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/>
              </a:rPr>
              <a:t>Extending the target group analysis</a:t>
            </a:r>
          </a:p>
        </p:txBody>
      </p:sp>
      <p:sp>
        <p:nvSpPr>
          <p:cNvPr id="6" name="Textfeld 3">
            <a:extLst>
              <a:ext uri="{FF2B5EF4-FFF2-40B4-BE49-F238E27FC236}">
                <a16:creationId xmlns:a16="http://schemas.microsoft.com/office/drawing/2014/main" id="{EF59B89A-0591-13C6-4E54-25C5826EC178}"/>
              </a:ext>
            </a:extLst>
          </p:cNvPr>
          <p:cNvSpPr txBox="1"/>
          <p:nvPr/>
        </p:nvSpPr>
        <p:spPr>
          <a:xfrm>
            <a:off x="838200" y="4229954"/>
            <a:ext cx="3185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err="1">
                <a:solidFill>
                  <a:schemeClr val="bg1"/>
                </a:solidFill>
              </a:rPr>
              <a:t>Adding</a:t>
            </a:r>
            <a:r>
              <a:rPr lang="de-DE">
                <a:solidFill>
                  <a:schemeClr val="bg1"/>
                </a:solidFill>
              </a:rPr>
              <a:t> the „Live Coaching“ feature, including videos, tips and tricks to improve your training</a:t>
            </a:r>
            <a:endParaRPr 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FE105E5C-9177-B981-F5A5-0CE5500FD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6275324"/>
            <a:ext cx="7159752" cy="2175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sz="1050">
                <a:solidFill>
                  <a:schemeClr val="bg1"/>
                </a:solidFill>
              </a:rPr>
              <a:t>https://www.tecchannel.de/a/wearables-im-profi-einsatz-logistik-sport-und-gesundheitswesen,2051642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5FA15444-CF47-FC36-ED0B-28CB80D00A50}"/>
              </a:ext>
            </a:extLst>
          </p:cNvPr>
          <p:cNvSpPr/>
          <p:nvPr/>
        </p:nvSpPr>
        <p:spPr>
          <a:xfrm>
            <a:off x="5016000" y="2349000"/>
            <a:ext cx="2160000" cy="2160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>
                <a:solidFill>
                  <a:srgbClr val="242424"/>
                </a:solidFill>
              </a:rPr>
              <a:t>Outlook</a:t>
            </a:r>
            <a:endParaRPr lang="de-DE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280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7838A53D-0AAF-5B48-E032-BDB357A625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-6076" y="10"/>
            <a:ext cx="12191980" cy="6857990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6EE46C2E-0FDA-3E0A-38B2-20CFF8602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9603" y="3835861"/>
            <a:ext cx="4562544" cy="90730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err="1">
                <a:solidFill>
                  <a:schemeClr val="bg1"/>
                </a:solidFill>
                <a:latin typeface="Calibri" panose="020F0502020204030204" pitchFamily="34" charset="0"/>
              </a:rPr>
              <a:t>Timon</a:t>
            </a:r>
            <a:r>
              <a:rPr lang="en-US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Calibri" panose="020F0502020204030204" pitchFamily="34" charset="0"/>
              </a:rPr>
              <a:t>Clauß</a:t>
            </a:r>
            <a:r>
              <a:rPr lang="en-US">
                <a:solidFill>
                  <a:schemeClr val="bg1"/>
                </a:solidFill>
                <a:latin typeface="Calibri" panose="020F0502020204030204" pitchFamily="34" charset="0"/>
              </a:rPr>
              <a:t>, Alexandra </a:t>
            </a:r>
            <a:r>
              <a:rPr lang="en-US" err="1">
                <a:solidFill>
                  <a:schemeClr val="bg1"/>
                </a:solidFill>
                <a:latin typeface="Calibri" panose="020F0502020204030204" pitchFamily="34" charset="0"/>
              </a:rPr>
              <a:t>Däs</a:t>
            </a:r>
            <a:r>
              <a:rPr lang="en-US">
                <a:solidFill>
                  <a:schemeClr val="bg1"/>
                </a:solidFill>
                <a:latin typeface="Calibri" panose="020F0502020204030204" pitchFamily="34" charset="0"/>
              </a:rPr>
              <a:t>, Marcel Dittrich, Lukas Ziegler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760F041-921E-008E-EECD-66D543224EDB}"/>
              </a:ext>
            </a:extLst>
          </p:cNvPr>
          <p:cNvSpPr txBox="1">
            <a:spLocks/>
          </p:cNvSpPr>
          <p:nvPr/>
        </p:nvSpPr>
        <p:spPr>
          <a:xfrm>
            <a:off x="4591239" y="2921168"/>
            <a:ext cx="8393008" cy="10156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b="1" dirty="0">
                <a:solidFill>
                  <a:schemeClr val="bg1"/>
                </a:solidFill>
              </a:rPr>
              <a:t>Business Athletics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07D461DB-656C-E626-1069-93196001EE1D}"/>
              </a:ext>
            </a:extLst>
          </p:cNvPr>
          <p:cNvSpPr txBox="1">
            <a:spLocks/>
          </p:cNvSpPr>
          <p:nvPr/>
        </p:nvSpPr>
        <p:spPr>
          <a:xfrm>
            <a:off x="326888" y="298504"/>
            <a:ext cx="5594941" cy="18163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5400" b="1" err="1">
                <a:solidFill>
                  <a:schemeClr val="bg1"/>
                </a:solidFill>
              </a:rPr>
              <a:t>Thank</a:t>
            </a:r>
            <a:r>
              <a:rPr lang="de-DE" sz="5400" b="1">
                <a:solidFill>
                  <a:schemeClr val="bg1"/>
                </a:solidFill>
              </a:rPr>
              <a:t> </a:t>
            </a:r>
            <a:r>
              <a:rPr lang="de-DE" sz="5400" b="1" err="1">
                <a:solidFill>
                  <a:schemeClr val="bg1"/>
                </a:solidFill>
              </a:rPr>
              <a:t>you</a:t>
            </a:r>
            <a:r>
              <a:rPr lang="de-DE" sz="5400" b="1">
                <a:solidFill>
                  <a:schemeClr val="bg1"/>
                </a:solidFill>
              </a:rPr>
              <a:t> </a:t>
            </a:r>
            <a:r>
              <a:rPr lang="de-DE" sz="5400" b="1" err="1">
                <a:solidFill>
                  <a:schemeClr val="bg1"/>
                </a:solidFill>
              </a:rPr>
              <a:t>for</a:t>
            </a:r>
            <a:r>
              <a:rPr lang="de-DE" sz="5400" b="1">
                <a:solidFill>
                  <a:schemeClr val="bg1"/>
                </a:solidFill>
              </a:rPr>
              <a:t> </a:t>
            </a:r>
            <a:r>
              <a:rPr lang="de-DE" sz="5400" b="1" err="1">
                <a:solidFill>
                  <a:schemeClr val="bg1"/>
                </a:solidFill>
              </a:rPr>
              <a:t>your</a:t>
            </a:r>
            <a:r>
              <a:rPr lang="de-DE" sz="5400" b="1">
                <a:solidFill>
                  <a:schemeClr val="bg1"/>
                </a:solidFill>
              </a:rPr>
              <a:t> attention!</a:t>
            </a:r>
            <a:endParaRPr lang="en-US" sz="5400" b="1">
              <a:solidFill>
                <a:schemeClr val="bg1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B3A2124-7969-DFD5-3465-57B12A43324D}"/>
              </a:ext>
            </a:extLst>
          </p:cNvPr>
          <p:cNvSpPr txBox="1"/>
          <p:nvPr/>
        </p:nvSpPr>
        <p:spPr>
          <a:xfrm>
            <a:off x="4340227" y="5780771"/>
            <a:ext cx="799383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/>
                <a:latin typeface="+mj-lt"/>
              </a:rPr>
              <a:t>“Sport and health are so important to our nation that they deserve to be right at the front of people’s minds.”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— Daley Thompson</a:t>
            </a:r>
          </a:p>
          <a:p>
            <a:r>
              <a:rPr lang="en-US" sz="1000" dirty="0">
                <a:solidFill>
                  <a:schemeClr val="bg1"/>
                </a:solidFill>
                <a:latin typeface="+mj-lt"/>
              </a:rPr>
              <a:t>https://quotefancy.com/quote/1443499/Daley-Thompson-Sport-and-health-are-so-important-to-our-nation-that-they-deserve-to-be</a:t>
            </a:r>
          </a:p>
        </p:txBody>
      </p:sp>
    </p:spTree>
    <p:extLst>
      <p:ext uri="{BB962C8B-B14F-4D97-AF65-F5344CB8AC3E}">
        <p14:creationId xmlns:p14="http://schemas.microsoft.com/office/powerpoint/2010/main" val="4178709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lipse 2">
            <a:extLst>
              <a:ext uri="{FF2B5EF4-FFF2-40B4-BE49-F238E27FC236}">
                <a16:creationId xmlns:a16="http://schemas.microsoft.com/office/drawing/2014/main" id="{D490763F-FBF0-2B7B-344A-A000C9391F02}"/>
              </a:ext>
            </a:extLst>
          </p:cNvPr>
          <p:cNvSpPr/>
          <p:nvPr/>
        </p:nvSpPr>
        <p:spPr>
          <a:xfrm>
            <a:off x="1291313" y="685462"/>
            <a:ext cx="2199375" cy="186645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rgbClr val="242424"/>
                </a:solidFill>
              </a:rPr>
              <a:t>Importance of Training</a:t>
            </a:r>
            <a:endParaRPr lang="en-US" sz="100">
              <a:solidFill>
                <a:srgbClr val="242424"/>
              </a:solidFill>
            </a:endParaRPr>
          </a:p>
        </p:txBody>
      </p:sp>
      <p:sp>
        <p:nvSpPr>
          <p:cNvPr id="7" name="Ellipse 24">
            <a:extLst>
              <a:ext uri="{FF2B5EF4-FFF2-40B4-BE49-F238E27FC236}">
                <a16:creationId xmlns:a16="http://schemas.microsoft.com/office/drawing/2014/main" id="{750A6067-8EB0-7102-C638-ED0352C7D01D}"/>
              </a:ext>
            </a:extLst>
          </p:cNvPr>
          <p:cNvSpPr/>
          <p:nvPr/>
        </p:nvSpPr>
        <p:spPr>
          <a:xfrm>
            <a:off x="1291312" y="4625265"/>
            <a:ext cx="2199375" cy="186645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User Interface</a:t>
            </a:r>
            <a:endParaRPr lang="de-DE" sz="300">
              <a:solidFill>
                <a:srgbClr val="242424"/>
              </a:solidFill>
            </a:endParaRPr>
          </a:p>
        </p:txBody>
      </p:sp>
      <p:sp>
        <p:nvSpPr>
          <p:cNvPr id="8" name="Ellipse 26">
            <a:extLst>
              <a:ext uri="{FF2B5EF4-FFF2-40B4-BE49-F238E27FC236}">
                <a16:creationId xmlns:a16="http://schemas.microsoft.com/office/drawing/2014/main" id="{A6BF3893-06A9-45C4-7746-CA8D80E78D28}"/>
              </a:ext>
            </a:extLst>
          </p:cNvPr>
          <p:cNvSpPr/>
          <p:nvPr/>
        </p:nvSpPr>
        <p:spPr>
          <a:xfrm>
            <a:off x="8701312" y="4625265"/>
            <a:ext cx="2199375" cy="186645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err="1">
                <a:solidFill>
                  <a:srgbClr val="242424"/>
                </a:solidFill>
              </a:rPr>
              <a:t>Why</a:t>
            </a:r>
            <a:r>
              <a:rPr lang="de-DE" sz="2800">
                <a:solidFill>
                  <a:srgbClr val="242424"/>
                </a:solidFill>
              </a:rPr>
              <a:t> us? </a:t>
            </a:r>
            <a:endParaRPr lang="de-DE" sz="300">
              <a:solidFill>
                <a:srgbClr val="242424"/>
              </a:solidFill>
            </a:endParaRPr>
          </a:p>
        </p:txBody>
      </p:sp>
      <p:sp>
        <p:nvSpPr>
          <p:cNvPr id="14" name="Ellipse 28">
            <a:extLst>
              <a:ext uri="{FF2B5EF4-FFF2-40B4-BE49-F238E27FC236}">
                <a16:creationId xmlns:a16="http://schemas.microsoft.com/office/drawing/2014/main" id="{AB60CBEC-DF9C-5999-196B-C9FFC8D6845D}"/>
              </a:ext>
            </a:extLst>
          </p:cNvPr>
          <p:cNvSpPr/>
          <p:nvPr/>
        </p:nvSpPr>
        <p:spPr>
          <a:xfrm>
            <a:off x="8701311" y="685462"/>
            <a:ext cx="2199375" cy="186645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>
                <a:solidFill>
                  <a:srgbClr val="242424"/>
                </a:solidFill>
              </a:rPr>
              <a:t>Evaluation</a:t>
            </a:r>
            <a:endParaRPr lang="de-DE" sz="200">
              <a:solidFill>
                <a:srgbClr val="242424"/>
              </a:solidFill>
            </a:endParaRPr>
          </a:p>
        </p:txBody>
      </p:sp>
      <p:sp>
        <p:nvSpPr>
          <p:cNvPr id="2" name="Ellipse 26">
            <a:extLst>
              <a:ext uri="{FF2B5EF4-FFF2-40B4-BE49-F238E27FC236}">
                <a16:creationId xmlns:a16="http://schemas.microsoft.com/office/drawing/2014/main" id="{BF533CEE-E965-A566-5501-ABB0FA554F3D}"/>
              </a:ext>
            </a:extLst>
          </p:cNvPr>
          <p:cNvSpPr/>
          <p:nvPr/>
        </p:nvSpPr>
        <p:spPr>
          <a:xfrm>
            <a:off x="10652760" y="3727232"/>
            <a:ext cx="1269007" cy="1157714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>
                <a:solidFill>
                  <a:srgbClr val="242424"/>
                </a:solidFill>
              </a:rPr>
              <a:t>Outlook</a:t>
            </a:r>
            <a:endParaRPr lang="de-DE" sz="100">
              <a:solidFill>
                <a:srgbClr val="242424"/>
              </a:solidFill>
            </a:endParaRPr>
          </a:p>
        </p:txBody>
      </p:sp>
      <p:sp>
        <p:nvSpPr>
          <p:cNvPr id="4" name="Ellipse 1">
            <a:extLst>
              <a:ext uri="{FF2B5EF4-FFF2-40B4-BE49-F238E27FC236}">
                <a16:creationId xmlns:a16="http://schemas.microsoft.com/office/drawing/2014/main" id="{B04BB065-BDCE-D7F0-AB91-1257D9205908}"/>
              </a:ext>
            </a:extLst>
          </p:cNvPr>
          <p:cNvSpPr/>
          <p:nvPr/>
        </p:nvSpPr>
        <p:spPr>
          <a:xfrm>
            <a:off x="4782000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000">
                <a:solidFill>
                  <a:srgbClr val="242424"/>
                </a:solidFill>
              </a:rPr>
              <a:t>Agenda</a:t>
            </a:r>
            <a:endParaRPr lang="de-DE" sz="300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058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1">
            <a:extLst>
              <a:ext uri="{FF2B5EF4-FFF2-40B4-BE49-F238E27FC236}">
                <a16:creationId xmlns:a16="http://schemas.microsoft.com/office/drawing/2014/main" id="{865ADEC6-D7FE-C5FA-4DC1-D5A73D6F82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6" t="940" r="2399"/>
          <a:stretch/>
        </p:blipFill>
        <p:spPr>
          <a:xfrm>
            <a:off x="5123400" y="3068178"/>
            <a:ext cx="1163249" cy="7163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C0A08C75-0A6D-7879-1589-BA585B748AB2}"/>
              </a:ext>
            </a:extLst>
          </p:cNvPr>
          <p:cNvSpPr txBox="1"/>
          <p:nvPr/>
        </p:nvSpPr>
        <p:spPr>
          <a:xfrm>
            <a:off x="5123400" y="2838000"/>
            <a:ext cx="140411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800">
                <a:solidFill>
                  <a:schemeClr val="bg1"/>
                </a:solidFill>
              </a:rPr>
              <a:t>„New Year </a:t>
            </a:r>
            <a:r>
              <a:rPr lang="de-DE" sz="800" err="1">
                <a:solidFill>
                  <a:schemeClr val="bg1"/>
                </a:solidFill>
              </a:rPr>
              <a:t>new</a:t>
            </a:r>
            <a:r>
              <a:rPr lang="de-DE" sz="800">
                <a:solidFill>
                  <a:schemeClr val="bg1"/>
                </a:solidFill>
              </a:rPr>
              <a:t> Goals!“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800" err="1">
                <a:solidFill>
                  <a:schemeClr val="bg1"/>
                </a:solidFill>
              </a:rPr>
              <a:t>Positve</a:t>
            </a:r>
            <a:r>
              <a:rPr lang="de-DE" sz="800">
                <a:solidFill>
                  <a:schemeClr val="bg1"/>
                </a:solidFill>
              </a:rPr>
              <a:t> </a:t>
            </a:r>
            <a:r>
              <a:rPr lang="de-DE" sz="800" err="1">
                <a:solidFill>
                  <a:schemeClr val="bg1"/>
                </a:solidFill>
              </a:rPr>
              <a:t>effect</a:t>
            </a:r>
            <a:r>
              <a:rPr lang="de-DE" sz="800">
                <a:solidFill>
                  <a:schemeClr val="bg1"/>
                </a:solidFill>
              </a:rPr>
              <a:t> of </a:t>
            </a:r>
            <a:r>
              <a:rPr lang="de-DE" sz="800" err="1">
                <a:solidFill>
                  <a:schemeClr val="bg1"/>
                </a:solidFill>
              </a:rPr>
              <a:t>training</a:t>
            </a:r>
            <a:r>
              <a:rPr lang="de-DE" sz="800">
                <a:solidFill>
                  <a:schemeClr val="bg1"/>
                </a:solidFill>
              </a:rPr>
              <a:t> </a:t>
            </a:r>
            <a:r>
              <a:rPr lang="de-DE" sz="800" err="1">
                <a:solidFill>
                  <a:schemeClr val="bg1"/>
                </a:solidFill>
              </a:rPr>
              <a:t>more</a:t>
            </a:r>
            <a:endParaRPr lang="de-DE" sz="8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800" err="1">
                <a:solidFill>
                  <a:schemeClr val="bg1"/>
                </a:solidFill>
              </a:rPr>
              <a:t>Healthy</a:t>
            </a:r>
            <a:r>
              <a:rPr lang="de-DE" sz="800">
                <a:solidFill>
                  <a:schemeClr val="bg1"/>
                </a:solidFill>
              </a:rPr>
              <a:t> </a:t>
            </a:r>
            <a:r>
              <a:rPr lang="de-DE" sz="800" err="1">
                <a:solidFill>
                  <a:schemeClr val="bg1"/>
                </a:solidFill>
              </a:rPr>
              <a:t>goals</a:t>
            </a:r>
            <a:r>
              <a:rPr lang="de-DE" sz="800">
                <a:solidFill>
                  <a:schemeClr val="bg1"/>
                </a:solidFill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800" err="1">
                <a:solidFill>
                  <a:schemeClr val="bg1"/>
                </a:solidFill>
              </a:rPr>
              <a:t>Getting</a:t>
            </a:r>
            <a:r>
              <a:rPr lang="de-DE" sz="800">
                <a:solidFill>
                  <a:schemeClr val="bg1"/>
                </a:solidFill>
              </a:rPr>
              <a:t> </a:t>
            </a:r>
            <a:r>
              <a:rPr lang="de-DE" sz="800" err="1">
                <a:solidFill>
                  <a:schemeClr val="bg1"/>
                </a:solidFill>
              </a:rPr>
              <a:t>more</a:t>
            </a:r>
            <a:r>
              <a:rPr lang="de-DE" sz="800">
                <a:solidFill>
                  <a:schemeClr val="bg1"/>
                </a:solidFill>
              </a:rPr>
              <a:t> in </a:t>
            </a:r>
            <a:r>
              <a:rPr lang="de-DE" sz="800" err="1">
                <a:solidFill>
                  <a:schemeClr val="bg1"/>
                </a:solidFill>
              </a:rPr>
              <a:t>shape</a:t>
            </a:r>
            <a:endParaRPr lang="de-DE" sz="8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800" err="1">
                <a:solidFill>
                  <a:schemeClr val="bg1"/>
                </a:solidFill>
              </a:rPr>
              <a:t>Getting</a:t>
            </a:r>
            <a:r>
              <a:rPr lang="de-DE" sz="800">
                <a:solidFill>
                  <a:schemeClr val="bg1"/>
                </a:solidFill>
              </a:rPr>
              <a:t> </a:t>
            </a:r>
            <a:r>
              <a:rPr lang="de-DE" sz="800" err="1">
                <a:solidFill>
                  <a:schemeClr val="bg1"/>
                </a:solidFill>
              </a:rPr>
              <a:t>bigger</a:t>
            </a:r>
            <a:endParaRPr lang="de-DE" sz="8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800" err="1">
                <a:solidFill>
                  <a:schemeClr val="bg1"/>
                </a:solidFill>
              </a:rPr>
              <a:t>Stay</a:t>
            </a:r>
            <a:r>
              <a:rPr lang="de-DE" sz="800">
                <a:solidFill>
                  <a:schemeClr val="bg1"/>
                </a:solidFill>
              </a:rPr>
              <a:t> </a:t>
            </a:r>
            <a:r>
              <a:rPr lang="de-DE" sz="800" err="1">
                <a:solidFill>
                  <a:schemeClr val="bg1"/>
                </a:solidFill>
              </a:rPr>
              <a:t>active</a:t>
            </a:r>
            <a:endParaRPr lang="de-DE" sz="8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800">
              <a:solidFill>
                <a:schemeClr val="bg1"/>
              </a:solidFill>
            </a:endParaRPr>
          </a:p>
        </p:txBody>
      </p:sp>
      <p:sp>
        <p:nvSpPr>
          <p:cNvPr id="25" name="Textfeld 5">
            <a:extLst>
              <a:ext uri="{FF2B5EF4-FFF2-40B4-BE49-F238E27FC236}">
                <a16:creationId xmlns:a16="http://schemas.microsoft.com/office/drawing/2014/main" id="{F6A66954-AE79-8A1A-AE27-1246E9B2CEBB}"/>
              </a:ext>
            </a:extLst>
          </p:cNvPr>
          <p:cNvSpPr txBox="1"/>
          <p:nvPr/>
        </p:nvSpPr>
        <p:spPr>
          <a:xfrm>
            <a:off x="5027896" y="3062933"/>
            <a:ext cx="1404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Perfect for</a:t>
            </a:r>
            <a:endParaRPr lang="de-DE" sz="8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bg1"/>
                </a:solidFill>
              </a:rPr>
              <a:t>Fitness studios</a:t>
            </a:r>
            <a:endParaRPr lang="de-DE" sz="8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bg1"/>
                </a:solidFill>
              </a:rPr>
              <a:t>Professional Athletes</a:t>
            </a:r>
            <a:endParaRPr lang="de-DE" sz="8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bg1"/>
                </a:solidFill>
              </a:rPr>
              <a:t>Sports Clubs</a:t>
            </a:r>
            <a:endParaRPr lang="de-DE" sz="8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bg1"/>
                </a:solidFill>
              </a:rPr>
              <a:t>Beginners</a:t>
            </a:r>
            <a:endParaRPr lang="de-DE" sz="800">
              <a:solidFill>
                <a:schemeClr val="bg1"/>
              </a:solidFill>
            </a:endParaRPr>
          </a:p>
        </p:txBody>
      </p:sp>
      <p:pic>
        <p:nvPicPr>
          <p:cNvPr id="1028" name="Picture 4" descr="Athlete Healthy Stock Illustrations – 112,674 Athlete Healthy Stock  Illustrations, Vectors &amp; Clipart - Dreamstime">
            <a:extLst>
              <a:ext uri="{FF2B5EF4-FFF2-40B4-BE49-F238E27FC236}">
                <a16:creationId xmlns:a16="http://schemas.microsoft.com/office/drawing/2014/main" id="{BD87DC25-70A3-5587-EAC1-749D623E9A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1" t="20230" r="7633" b="13600"/>
          <a:stretch/>
        </p:blipFill>
        <p:spPr bwMode="auto">
          <a:xfrm>
            <a:off x="4996688" y="3068178"/>
            <a:ext cx="1099312" cy="7216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Ellipse 3">
            <a:extLst>
              <a:ext uri="{FF2B5EF4-FFF2-40B4-BE49-F238E27FC236}">
                <a16:creationId xmlns:a16="http://schemas.microsoft.com/office/drawing/2014/main" id="{407EA0A3-9BE1-DDD4-2E9C-0B9F23307F32}"/>
              </a:ext>
            </a:extLst>
          </p:cNvPr>
          <p:cNvSpPr/>
          <p:nvPr/>
        </p:nvSpPr>
        <p:spPr>
          <a:xfrm>
            <a:off x="4391025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err="1">
                <a:solidFill>
                  <a:srgbClr val="242424"/>
                </a:solidFill>
              </a:rPr>
              <a:t>Importance</a:t>
            </a:r>
            <a:r>
              <a:rPr lang="de-DE" sz="2800">
                <a:solidFill>
                  <a:srgbClr val="242424"/>
                </a:solidFill>
              </a:rPr>
              <a:t> of Training </a:t>
            </a:r>
            <a:endParaRPr lang="de-DE" sz="700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7231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1">
            <a:extLst>
              <a:ext uri="{FF2B5EF4-FFF2-40B4-BE49-F238E27FC236}">
                <a16:creationId xmlns:a16="http://schemas.microsoft.com/office/drawing/2014/main" id="{865ADEC6-D7FE-C5FA-4DC1-D5A73D6F82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6" t="940" r="2399"/>
          <a:stretch/>
        </p:blipFill>
        <p:spPr>
          <a:xfrm>
            <a:off x="7623811" y="134501"/>
            <a:ext cx="4267200" cy="262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C0A08C75-0A6D-7879-1589-BA585B748AB2}"/>
              </a:ext>
            </a:extLst>
          </p:cNvPr>
          <p:cNvSpPr txBox="1"/>
          <p:nvPr/>
        </p:nvSpPr>
        <p:spPr>
          <a:xfrm>
            <a:off x="7863459" y="3878874"/>
            <a:ext cx="32815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>
                <a:solidFill>
                  <a:schemeClr val="bg1"/>
                </a:solidFill>
              </a:rPr>
              <a:t>„New Year </a:t>
            </a:r>
            <a:r>
              <a:rPr lang="de-DE" err="1">
                <a:solidFill>
                  <a:schemeClr val="bg1"/>
                </a:solidFill>
              </a:rPr>
              <a:t>new</a:t>
            </a:r>
            <a:r>
              <a:rPr lang="de-DE">
                <a:solidFill>
                  <a:schemeClr val="bg1"/>
                </a:solidFill>
              </a:rPr>
              <a:t> Goals!“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Positve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effect</a:t>
            </a:r>
            <a:r>
              <a:rPr lang="de-DE">
                <a:solidFill>
                  <a:schemeClr val="bg1"/>
                </a:solidFill>
              </a:rPr>
              <a:t> of </a:t>
            </a:r>
            <a:r>
              <a:rPr lang="de-DE" err="1">
                <a:solidFill>
                  <a:schemeClr val="bg1"/>
                </a:solidFill>
              </a:rPr>
              <a:t>training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more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Healthy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goals</a:t>
            </a:r>
            <a:r>
              <a:rPr lang="de-DE">
                <a:solidFill>
                  <a:schemeClr val="bg1"/>
                </a:solidFill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Getting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more</a:t>
            </a:r>
            <a:r>
              <a:rPr lang="de-DE">
                <a:solidFill>
                  <a:schemeClr val="bg1"/>
                </a:solidFill>
              </a:rPr>
              <a:t> in </a:t>
            </a:r>
            <a:r>
              <a:rPr lang="de-DE" err="1">
                <a:solidFill>
                  <a:schemeClr val="bg1"/>
                </a:solidFill>
              </a:rPr>
              <a:t>shape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Getting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bigger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Stay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active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Textfeld 5">
            <a:extLst>
              <a:ext uri="{FF2B5EF4-FFF2-40B4-BE49-F238E27FC236}">
                <a16:creationId xmlns:a16="http://schemas.microsoft.com/office/drawing/2014/main" id="{F6A66954-AE79-8A1A-AE27-1246E9B2CEBB}"/>
              </a:ext>
            </a:extLst>
          </p:cNvPr>
          <p:cNvSpPr txBox="1"/>
          <p:nvPr/>
        </p:nvSpPr>
        <p:spPr>
          <a:xfrm>
            <a:off x="547359" y="1124712"/>
            <a:ext cx="29992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Perfect for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Fitness studios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Professional Athletes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Sports Clubs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Beginners</a:t>
            </a:r>
            <a:endParaRPr lang="de-DE">
              <a:solidFill>
                <a:schemeClr val="bg1"/>
              </a:solidFill>
            </a:endParaRPr>
          </a:p>
        </p:txBody>
      </p:sp>
      <p:pic>
        <p:nvPicPr>
          <p:cNvPr id="1028" name="Picture 4" descr="Athlete Healthy Stock Illustrations – 112,674 Athlete Healthy Stock  Illustrations, Vectors &amp; Clipart - Dreamstime">
            <a:extLst>
              <a:ext uri="{FF2B5EF4-FFF2-40B4-BE49-F238E27FC236}">
                <a16:creationId xmlns:a16="http://schemas.microsoft.com/office/drawing/2014/main" id="{BD87DC25-70A3-5587-EAC1-749D623E9A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1" t="20230" r="7633" b="13600"/>
          <a:stretch/>
        </p:blipFill>
        <p:spPr bwMode="auto">
          <a:xfrm>
            <a:off x="467297" y="3339378"/>
            <a:ext cx="3456432" cy="22689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FE105E5C-9177-B981-F5A5-0CE5500FD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6275324"/>
            <a:ext cx="7159752" cy="2175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sz="1050">
                <a:solidFill>
                  <a:schemeClr val="bg1"/>
                </a:solidFill>
              </a:rPr>
              <a:t>https://www.aerzteblatt.de/archiv/209444/Sport-als-Praevention-Fakten-und-Zahlen-fuer-das-individuelle-Mass-an-Bewegung</a:t>
            </a:r>
          </a:p>
        </p:txBody>
      </p:sp>
      <p:sp>
        <p:nvSpPr>
          <p:cNvPr id="14" name="Ellipse 3">
            <a:extLst>
              <a:ext uri="{FF2B5EF4-FFF2-40B4-BE49-F238E27FC236}">
                <a16:creationId xmlns:a16="http://schemas.microsoft.com/office/drawing/2014/main" id="{407EA0A3-9BE1-DDD4-2E9C-0B9F23307F32}"/>
              </a:ext>
            </a:extLst>
          </p:cNvPr>
          <p:cNvSpPr/>
          <p:nvPr/>
        </p:nvSpPr>
        <p:spPr>
          <a:xfrm>
            <a:off x="4391025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err="1">
                <a:solidFill>
                  <a:srgbClr val="242424"/>
                </a:solidFill>
              </a:rPr>
              <a:t>Importance</a:t>
            </a:r>
            <a:r>
              <a:rPr lang="de-DE" sz="2800">
                <a:solidFill>
                  <a:srgbClr val="242424"/>
                </a:solidFill>
              </a:rPr>
              <a:t> of Training </a:t>
            </a:r>
            <a:endParaRPr lang="de-DE" sz="700">
              <a:solidFill>
                <a:srgbClr val="242424"/>
              </a:solidFill>
            </a:endParaRPr>
          </a:p>
        </p:txBody>
      </p:sp>
      <p:sp>
        <p:nvSpPr>
          <p:cNvPr id="2" name="Titel 8">
            <a:extLst>
              <a:ext uri="{FF2B5EF4-FFF2-40B4-BE49-F238E27FC236}">
                <a16:creationId xmlns:a16="http://schemas.microsoft.com/office/drawing/2014/main" id="{3A44E7AC-8841-CB91-9163-8746EC97F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10402883" y="2680159"/>
            <a:ext cx="6515103" cy="1177131"/>
          </a:xfrm>
        </p:spPr>
        <p:txBody>
          <a:bodyPr>
            <a:noAutofit/>
          </a:bodyPr>
          <a:lstStyle/>
          <a:p>
            <a:r>
              <a:rPr lang="de-DE" sz="3600">
                <a:solidFill>
                  <a:schemeClr val="bg1"/>
                </a:solidFill>
              </a:rPr>
              <a:t>10 </a:t>
            </a:r>
            <a:r>
              <a:rPr lang="de-DE" sz="3600" err="1">
                <a:solidFill>
                  <a:schemeClr val="bg1"/>
                </a:solidFill>
              </a:rPr>
              <a:t>Reasons</a:t>
            </a:r>
            <a:r>
              <a:rPr lang="de-DE" sz="3600">
                <a:solidFill>
                  <a:schemeClr val="bg1"/>
                </a:solidFill>
              </a:rPr>
              <a:t> </a:t>
            </a:r>
            <a:r>
              <a:rPr lang="de-DE" sz="3600" err="1">
                <a:solidFill>
                  <a:schemeClr val="bg1"/>
                </a:solidFill>
              </a:rPr>
              <a:t>to</a:t>
            </a:r>
            <a:r>
              <a:rPr lang="de-DE" sz="3600">
                <a:solidFill>
                  <a:schemeClr val="bg1"/>
                </a:solidFill>
              </a:rPr>
              <a:t> Track </a:t>
            </a:r>
            <a:r>
              <a:rPr lang="de-DE" sz="3600" err="1">
                <a:solidFill>
                  <a:schemeClr val="bg1"/>
                </a:solidFill>
              </a:rPr>
              <a:t>your</a:t>
            </a:r>
            <a:r>
              <a:rPr lang="de-DE" sz="3600">
                <a:solidFill>
                  <a:schemeClr val="bg1"/>
                </a:solidFill>
              </a:rPr>
              <a:t> Training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Inhaltsplatzhalter 7">
            <a:extLst>
              <a:ext uri="{FF2B5EF4-FFF2-40B4-BE49-F238E27FC236}">
                <a16:creationId xmlns:a16="http://schemas.microsoft.com/office/drawing/2014/main" id="{69A0170C-6827-AE5D-DA70-AFB3BFF4E525}"/>
              </a:ext>
            </a:extLst>
          </p:cNvPr>
          <p:cNvSpPr txBox="1">
            <a:spLocks/>
          </p:cNvSpPr>
          <p:nvPr/>
        </p:nvSpPr>
        <p:spPr>
          <a:xfrm>
            <a:off x="18442065" y="6308725"/>
            <a:ext cx="7159752" cy="217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050">
                <a:solidFill>
                  <a:schemeClr val="bg1"/>
                </a:solidFill>
              </a:rPr>
              <a:t>https://www.aerzteblatt.de/archiv/209444/Sport-als-Praevention-Fakten-und-Zahlen-fuer-das-individuelle-Mass-an-Bewegung</a:t>
            </a:r>
          </a:p>
        </p:txBody>
      </p:sp>
      <p:graphicFrame>
        <p:nvGraphicFramePr>
          <p:cNvPr id="5" name="Diagramm 10">
            <a:extLst>
              <a:ext uri="{FF2B5EF4-FFF2-40B4-BE49-F238E27FC236}">
                <a16:creationId xmlns:a16="http://schemas.microsoft.com/office/drawing/2014/main" id="{F9D399BD-943B-609F-3BF7-4AE1A21B1B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0563047"/>
              </p:ext>
            </p:extLst>
          </p:nvPr>
        </p:nvGraphicFramePr>
        <p:xfrm>
          <a:off x="14249001" y="-55503"/>
          <a:ext cx="10624344" cy="62865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60609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AAB1719C-2601-DC10-56D7-C52E6C692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-2668987" y="2926161"/>
            <a:ext cx="6515103" cy="1177131"/>
          </a:xfrm>
        </p:spPr>
        <p:txBody>
          <a:bodyPr>
            <a:noAutofit/>
          </a:bodyPr>
          <a:lstStyle/>
          <a:p>
            <a:r>
              <a:rPr lang="de-DE" sz="3600">
                <a:solidFill>
                  <a:schemeClr val="bg1"/>
                </a:solidFill>
              </a:rPr>
              <a:t>10 </a:t>
            </a:r>
            <a:r>
              <a:rPr lang="de-DE" sz="3600" err="1">
                <a:solidFill>
                  <a:schemeClr val="bg1"/>
                </a:solidFill>
              </a:rPr>
              <a:t>Reasons</a:t>
            </a:r>
            <a:r>
              <a:rPr lang="de-DE" sz="3600">
                <a:solidFill>
                  <a:schemeClr val="bg1"/>
                </a:solidFill>
              </a:rPr>
              <a:t> </a:t>
            </a:r>
            <a:r>
              <a:rPr lang="de-DE" sz="3600" err="1">
                <a:solidFill>
                  <a:schemeClr val="bg1"/>
                </a:solidFill>
              </a:rPr>
              <a:t>to</a:t>
            </a:r>
            <a:r>
              <a:rPr lang="de-DE" sz="3600">
                <a:solidFill>
                  <a:schemeClr val="bg1"/>
                </a:solidFill>
              </a:rPr>
              <a:t> Track your Training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FE105E5C-9177-B981-F5A5-0CE5500FD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95" y="6554727"/>
            <a:ext cx="7159752" cy="2175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sz="1050">
                <a:solidFill>
                  <a:schemeClr val="bg1"/>
                </a:solidFill>
              </a:rPr>
              <a:t>https://www.aerzteblatt.de/archiv/209444/Sport-als-Praevention-Fakten-und-Zahlen-fuer-das-individuelle-Mass-an-Bewegung</a:t>
            </a:r>
          </a:p>
        </p:txBody>
      </p:sp>
      <p:graphicFrame>
        <p:nvGraphicFramePr>
          <p:cNvPr id="2" name="Diagramm 10">
            <a:extLst>
              <a:ext uri="{FF2B5EF4-FFF2-40B4-BE49-F238E27FC236}">
                <a16:creationId xmlns:a16="http://schemas.microsoft.com/office/drawing/2014/main" id="{560E8AC5-2A8E-EF1C-831F-9042EC3F26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1205203"/>
              </p:ext>
            </p:extLst>
          </p:nvPr>
        </p:nvGraphicFramePr>
        <p:xfrm>
          <a:off x="1177131" y="190499"/>
          <a:ext cx="10624344" cy="62865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Grafik 1">
            <a:extLst>
              <a:ext uri="{FF2B5EF4-FFF2-40B4-BE49-F238E27FC236}">
                <a16:creationId xmlns:a16="http://schemas.microsoft.com/office/drawing/2014/main" id="{F67B3053-7983-6763-6171-821A7277561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6" t="940" r="2399"/>
          <a:stretch/>
        </p:blipFill>
        <p:spPr>
          <a:xfrm>
            <a:off x="-6326665" y="117988"/>
            <a:ext cx="4267200" cy="262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feld 15">
            <a:extLst>
              <a:ext uri="{FF2B5EF4-FFF2-40B4-BE49-F238E27FC236}">
                <a16:creationId xmlns:a16="http://schemas.microsoft.com/office/drawing/2014/main" id="{21A74AB3-9FE8-AC3F-B58B-0B7571922016}"/>
              </a:ext>
            </a:extLst>
          </p:cNvPr>
          <p:cNvSpPr txBox="1"/>
          <p:nvPr/>
        </p:nvSpPr>
        <p:spPr>
          <a:xfrm>
            <a:off x="-6087017" y="3862361"/>
            <a:ext cx="32815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>
                <a:solidFill>
                  <a:schemeClr val="bg1"/>
                </a:solidFill>
              </a:rPr>
              <a:t>„New Year </a:t>
            </a:r>
            <a:r>
              <a:rPr lang="de-DE" err="1">
                <a:solidFill>
                  <a:schemeClr val="bg1"/>
                </a:solidFill>
              </a:rPr>
              <a:t>new</a:t>
            </a:r>
            <a:r>
              <a:rPr lang="de-DE">
                <a:solidFill>
                  <a:schemeClr val="bg1"/>
                </a:solidFill>
              </a:rPr>
              <a:t> Goals!“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Positve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effect</a:t>
            </a:r>
            <a:r>
              <a:rPr lang="de-DE">
                <a:solidFill>
                  <a:schemeClr val="bg1"/>
                </a:solidFill>
              </a:rPr>
              <a:t> of </a:t>
            </a:r>
            <a:r>
              <a:rPr lang="de-DE" err="1">
                <a:solidFill>
                  <a:schemeClr val="bg1"/>
                </a:solidFill>
              </a:rPr>
              <a:t>training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more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Healthy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goals</a:t>
            </a:r>
            <a:r>
              <a:rPr lang="de-DE">
                <a:solidFill>
                  <a:schemeClr val="bg1"/>
                </a:solidFill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Getting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more</a:t>
            </a:r>
            <a:r>
              <a:rPr lang="de-DE">
                <a:solidFill>
                  <a:schemeClr val="bg1"/>
                </a:solidFill>
              </a:rPr>
              <a:t> in </a:t>
            </a:r>
            <a:r>
              <a:rPr lang="de-DE" err="1">
                <a:solidFill>
                  <a:schemeClr val="bg1"/>
                </a:solidFill>
              </a:rPr>
              <a:t>shape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Getting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bigger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err="1">
                <a:solidFill>
                  <a:schemeClr val="bg1"/>
                </a:solidFill>
              </a:rPr>
              <a:t>Stay</a:t>
            </a:r>
            <a:r>
              <a:rPr lang="de-DE">
                <a:solidFill>
                  <a:schemeClr val="bg1"/>
                </a:solidFill>
              </a:rPr>
              <a:t> </a:t>
            </a:r>
            <a:r>
              <a:rPr lang="de-DE" err="1">
                <a:solidFill>
                  <a:schemeClr val="bg1"/>
                </a:solidFill>
              </a:rPr>
              <a:t>active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feld 5">
            <a:extLst>
              <a:ext uri="{FF2B5EF4-FFF2-40B4-BE49-F238E27FC236}">
                <a16:creationId xmlns:a16="http://schemas.microsoft.com/office/drawing/2014/main" id="{0B9314E6-7ABB-F41E-5214-36E09ABD6D2B}"/>
              </a:ext>
            </a:extLst>
          </p:cNvPr>
          <p:cNvSpPr txBox="1"/>
          <p:nvPr/>
        </p:nvSpPr>
        <p:spPr>
          <a:xfrm>
            <a:off x="-13403117" y="1108199"/>
            <a:ext cx="29992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Perfect for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Fitness studios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Professional Athletes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Sports Clubs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Beginners</a:t>
            </a:r>
            <a:endParaRPr lang="de-DE">
              <a:solidFill>
                <a:schemeClr val="bg1"/>
              </a:solidFill>
            </a:endParaRPr>
          </a:p>
        </p:txBody>
      </p:sp>
      <p:pic>
        <p:nvPicPr>
          <p:cNvPr id="11" name="Picture 4" descr="Athlete Healthy Stock Illustrations – 112,674 Athlete Healthy Stock  Illustrations, Vectors &amp; Clipart - Dreamstime">
            <a:extLst>
              <a:ext uri="{FF2B5EF4-FFF2-40B4-BE49-F238E27FC236}">
                <a16:creationId xmlns:a16="http://schemas.microsoft.com/office/drawing/2014/main" id="{73152735-26A8-ED34-7C69-85991E961C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1" t="20230" r="7633" b="13600"/>
          <a:stretch/>
        </p:blipFill>
        <p:spPr bwMode="auto">
          <a:xfrm>
            <a:off x="-13483179" y="3322865"/>
            <a:ext cx="3456432" cy="22689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Ellipse 3">
            <a:extLst>
              <a:ext uri="{FF2B5EF4-FFF2-40B4-BE49-F238E27FC236}">
                <a16:creationId xmlns:a16="http://schemas.microsoft.com/office/drawing/2014/main" id="{F3B05A04-A738-3727-BECD-F42A1BCB3CDD}"/>
              </a:ext>
            </a:extLst>
          </p:cNvPr>
          <p:cNvSpPr/>
          <p:nvPr/>
        </p:nvSpPr>
        <p:spPr>
          <a:xfrm>
            <a:off x="-9559451" y="2098487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err="1">
                <a:solidFill>
                  <a:srgbClr val="242424"/>
                </a:solidFill>
              </a:rPr>
              <a:t>Importance</a:t>
            </a:r>
            <a:r>
              <a:rPr lang="de-DE" sz="2800">
                <a:solidFill>
                  <a:srgbClr val="242424"/>
                </a:solidFill>
              </a:rPr>
              <a:t> of Training </a:t>
            </a:r>
            <a:endParaRPr lang="de-DE" sz="700">
              <a:solidFill>
                <a:srgbClr val="242424"/>
              </a:solidFill>
            </a:endParaRPr>
          </a:p>
        </p:txBody>
      </p:sp>
      <p:pic>
        <p:nvPicPr>
          <p:cNvPr id="18" name="Picture 2" descr="Sport während Corona: Eine Gefahr für das Immunsystem? | GQ Germany">
            <a:extLst>
              <a:ext uri="{FF2B5EF4-FFF2-40B4-BE49-F238E27FC236}">
                <a16:creationId xmlns:a16="http://schemas.microsoft.com/office/drawing/2014/main" id="{BC88E604-1DC4-7C1B-6FAE-25D20DAF0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52" y="11723359"/>
            <a:ext cx="1491953" cy="9941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Textfeld 24">
            <a:extLst>
              <a:ext uri="{FF2B5EF4-FFF2-40B4-BE49-F238E27FC236}">
                <a16:creationId xmlns:a16="http://schemas.microsoft.com/office/drawing/2014/main" id="{AE0AEBDA-9E39-75A0-49F1-9A1E3FB0F4DF}"/>
              </a:ext>
            </a:extLst>
          </p:cNvPr>
          <p:cNvSpPr txBox="1"/>
          <p:nvPr/>
        </p:nvSpPr>
        <p:spPr>
          <a:xfrm>
            <a:off x="905504" y="12124961"/>
            <a:ext cx="1674241" cy="76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Start 2020</a:t>
            </a:r>
            <a:endParaRPr lang="de-DE" sz="6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Our Team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Alexandra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Marcel 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Timon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Lukas</a:t>
            </a:r>
            <a:endParaRPr lang="de-DE" sz="6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600">
              <a:solidFill>
                <a:schemeClr val="bg1"/>
              </a:solidFill>
            </a:endParaRPr>
          </a:p>
        </p:txBody>
      </p:sp>
      <p:graphicFrame>
        <p:nvGraphicFramePr>
          <p:cNvPr id="20" name="Diagramm 25">
            <a:extLst>
              <a:ext uri="{FF2B5EF4-FFF2-40B4-BE49-F238E27FC236}">
                <a16:creationId xmlns:a16="http://schemas.microsoft.com/office/drawing/2014/main" id="{8779CA02-FC20-A158-8E9D-BF0FF35A12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4289578"/>
              </p:ext>
            </p:extLst>
          </p:nvPr>
        </p:nvGraphicFramePr>
        <p:xfrm>
          <a:off x="905504" y="11923996"/>
          <a:ext cx="1970454" cy="10090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21" name="Textfeld 26">
            <a:extLst>
              <a:ext uri="{FF2B5EF4-FFF2-40B4-BE49-F238E27FC236}">
                <a16:creationId xmlns:a16="http://schemas.microsoft.com/office/drawing/2014/main" id="{23062D49-62BF-513E-6FE1-404EB21589A2}"/>
              </a:ext>
            </a:extLst>
          </p:cNvPr>
          <p:cNvSpPr txBox="1"/>
          <p:nvPr/>
        </p:nvSpPr>
        <p:spPr>
          <a:xfrm>
            <a:off x="841352" y="11723359"/>
            <a:ext cx="139212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Origin: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At the </a:t>
            </a:r>
            <a:r>
              <a:rPr lang="en-US" sz="600" err="1">
                <a:solidFill>
                  <a:schemeClr val="bg1"/>
                </a:solidFill>
              </a:rPr>
              <a:t>highesttimes</a:t>
            </a:r>
            <a:r>
              <a:rPr lang="en-US" sz="600">
                <a:solidFill>
                  <a:schemeClr val="bg1"/>
                </a:solidFill>
              </a:rPr>
              <a:t> of Corona people were in the quarantine, hence they could only </a:t>
            </a:r>
            <a:r>
              <a:rPr lang="en-US" sz="600" err="1">
                <a:solidFill>
                  <a:schemeClr val="bg1"/>
                </a:solidFill>
              </a:rPr>
              <a:t>trainat</a:t>
            </a:r>
            <a:r>
              <a:rPr lang="en-US" sz="600">
                <a:solidFill>
                  <a:schemeClr val="bg1"/>
                </a:solidFill>
              </a:rPr>
              <a:t> home.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Therefore, we created </a:t>
            </a:r>
            <a:r>
              <a:rPr lang="en-US" sz="600" err="1">
                <a:solidFill>
                  <a:schemeClr val="bg1"/>
                </a:solidFill>
              </a:rPr>
              <a:t>anApp</a:t>
            </a:r>
            <a:r>
              <a:rPr lang="en-US" sz="600">
                <a:solidFill>
                  <a:schemeClr val="bg1"/>
                </a:solidFill>
              </a:rPr>
              <a:t> to track our training much easier and faster</a:t>
            </a:r>
            <a:endParaRPr lang="de-DE" sz="600">
              <a:solidFill>
                <a:schemeClr val="bg1"/>
              </a:solidFill>
            </a:endParaRPr>
          </a:p>
        </p:txBody>
      </p:sp>
      <p:sp>
        <p:nvSpPr>
          <p:cNvPr id="22" name="Ellipse 3">
            <a:extLst>
              <a:ext uri="{FF2B5EF4-FFF2-40B4-BE49-F238E27FC236}">
                <a16:creationId xmlns:a16="http://schemas.microsoft.com/office/drawing/2014/main" id="{437E240C-050C-1C8A-622A-7A327EEB36A3}"/>
              </a:ext>
            </a:extLst>
          </p:cNvPr>
          <p:cNvSpPr/>
          <p:nvPr/>
        </p:nvSpPr>
        <p:spPr>
          <a:xfrm>
            <a:off x="428625" y="109542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Origin</a:t>
            </a:r>
            <a:endParaRPr lang="de-DE" sz="700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020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E3072D51-64F8-9839-AB9B-3164092598A2}"/>
              </a:ext>
            </a:extLst>
          </p:cNvPr>
          <p:cNvSpPr txBox="1"/>
          <p:nvPr/>
        </p:nvSpPr>
        <p:spPr>
          <a:xfrm>
            <a:off x="933817" y="2728779"/>
            <a:ext cx="11740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">
                <a:solidFill>
                  <a:schemeClr val="bg1"/>
                </a:solidFill>
              </a:rPr>
              <a:t>Origin:</a:t>
            </a:r>
            <a:endParaRPr lang="de-DE" sz="4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">
                <a:solidFill>
                  <a:schemeClr val="bg1"/>
                </a:solidFill>
              </a:rPr>
              <a:t>At the highest times of Corona people were in the quarantine, hence they could only train at home.</a:t>
            </a:r>
            <a:endParaRPr lang="de-DE" sz="4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">
                <a:solidFill>
                  <a:schemeClr val="bg1"/>
                </a:solidFill>
              </a:rPr>
              <a:t>Therefore, we created an App to track our training much easier and faster</a:t>
            </a:r>
            <a:endParaRPr lang="de-DE" sz="400">
              <a:solidFill>
                <a:schemeClr val="bg1"/>
              </a:solidFill>
            </a:endParaRPr>
          </a:p>
        </p:txBody>
      </p:sp>
      <p:sp>
        <p:nvSpPr>
          <p:cNvPr id="2" name="Titel 8">
            <a:extLst>
              <a:ext uri="{FF2B5EF4-FFF2-40B4-BE49-F238E27FC236}">
                <a16:creationId xmlns:a16="http://schemas.microsoft.com/office/drawing/2014/main" id="{659B7B66-0618-9EE1-B8B5-39FB808A2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-2518174" y="-4623747"/>
            <a:ext cx="6515103" cy="1177131"/>
          </a:xfrm>
        </p:spPr>
        <p:txBody>
          <a:bodyPr>
            <a:noAutofit/>
          </a:bodyPr>
          <a:lstStyle/>
          <a:p>
            <a:r>
              <a:rPr lang="de-DE" sz="3600">
                <a:solidFill>
                  <a:schemeClr val="bg1"/>
                </a:solidFill>
              </a:rPr>
              <a:t>10 </a:t>
            </a:r>
            <a:r>
              <a:rPr lang="de-DE" sz="3600" err="1">
                <a:solidFill>
                  <a:schemeClr val="bg1"/>
                </a:solidFill>
              </a:rPr>
              <a:t>Reasons</a:t>
            </a:r>
            <a:r>
              <a:rPr lang="de-DE" sz="3600">
                <a:solidFill>
                  <a:schemeClr val="bg1"/>
                </a:solidFill>
              </a:rPr>
              <a:t> </a:t>
            </a:r>
            <a:r>
              <a:rPr lang="de-DE" sz="3600" err="1">
                <a:solidFill>
                  <a:schemeClr val="bg1"/>
                </a:solidFill>
              </a:rPr>
              <a:t>to</a:t>
            </a:r>
            <a:r>
              <a:rPr lang="de-DE" sz="3600">
                <a:solidFill>
                  <a:schemeClr val="bg1"/>
                </a:solidFill>
              </a:rPr>
              <a:t> Track </a:t>
            </a:r>
            <a:r>
              <a:rPr lang="de-DE" sz="3600" err="1">
                <a:solidFill>
                  <a:schemeClr val="bg1"/>
                </a:solidFill>
              </a:rPr>
              <a:t>your</a:t>
            </a:r>
            <a:r>
              <a:rPr lang="de-DE" sz="3600">
                <a:solidFill>
                  <a:schemeClr val="bg1"/>
                </a:solidFill>
              </a:rPr>
              <a:t> Training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Inhaltsplatzhalter 7">
            <a:extLst>
              <a:ext uri="{FF2B5EF4-FFF2-40B4-BE49-F238E27FC236}">
                <a16:creationId xmlns:a16="http://schemas.microsoft.com/office/drawing/2014/main" id="{D189265F-FEB2-CA23-6F33-76C002893FF6}"/>
              </a:ext>
            </a:extLst>
          </p:cNvPr>
          <p:cNvSpPr txBox="1">
            <a:spLocks/>
          </p:cNvSpPr>
          <p:nvPr/>
        </p:nvSpPr>
        <p:spPr>
          <a:xfrm>
            <a:off x="5521008" y="-995181"/>
            <a:ext cx="7159752" cy="217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050">
                <a:solidFill>
                  <a:schemeClr val="bg1"/>
                </a:solidFill>
              </a:rPr>
              <a:t>https://www.aerzteblatt.de/archiv/209444/Sport-als-Praevention-Fakten-und-Zahlen-fuer-das-individuelle-Mass-an-Bewegung</a:t>
            </a:r>
          </a:p>
        </p:txBody>
      </p:sp>
      <p:graphicFrame>
        <p:nvGraphicFramePr>
          <p:cNvPr id="5" name="Diagramm 10">
            <a:extLst>
              <a:ext uri="{FF2B5EF4-FFF2-40B4-BE49-F238E27FC236}">
                <a16:creationId xmlns:a16="http://schemas.microsoft.com/office/drawing/2014/main" id="{016818F9-ECDC-346F-688B-AC4E2A0593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2004771"/>
              </p:ext>
            </p:extLst>
          </p:nvPr>
        </p:nvGraphicFramePr>
        <p:xfrm>
          <a:off x="1327944" y="-7359409"/>
          <a:ext cx="10624344" cy="62865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2" descr="Sport während Corona: Eine Gefahr für das Immunsystem? | GQ Germany">
            <a:extLst>
              <a:ext uri="{FF2B5EF4-FFF2-40B4-BE49-F238E27FC236}">
                <a16:creationId xmlns:a16="http://schemas.microsoft.com/office/drawing/2014/main" id="{585F774B-AC9F-9189-E26F-2088DBEE3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52" y="2884159"/>
            <a:ext cx="1491953" cy="9941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feld 14">
            <a:extLst>
              <a:ext uri="{FF2B5EF4-FFF2-40B4-BE49-F238E27FC236}">
                <a16:creationId xmlns:a16="http://schemas.microsoft.com/office/drawing/2014/main" id="{A7ACCC68-E139-57BB-E732-155F68F9D713}"/>
              </a:ext>
            </a:extLst>
          </p:cNvPr>
          <p:cNvSpPr txBox="1"/>
          <p:nvPr/>
        </p:nvSpPr>
        <p:spPr>
          <a:xfrm>
            <a:off x="905504" y="3285761"/>
            <a:ext cx="1674241" cy="76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Start 2020</a:t>
            </a:r>
            <a:endParaRPr lang="de-DE" sz="6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Our Team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Alexandra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Marcel 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Timon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Lukas</a:t>
            </a:r>
            <a:endParaRPr lang="de-DE" sz="6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600">
              <a:solidFill>
                <a:schemeClr val="bg1"/>
              </a:solidFill>
            </a:endParaRPr>
          </a:p>
        </p:txBody>
      </p:sp>
      <p:graphicFrame>
        <p:nvGraphicFramePr>
          <p:cNvPr id="9" name="Diagramm 15">
            <a:extLst>
              <a:ext uri="{FF2B5EF4-FFF2-40B4-BE49-F238E27FC236}">
                <a16:creationId xmlns:a16="http://schemas.microsoft.com/office/drawing/2014/main" id="{2B5DC143-8AF0-44C4-5D83-2722616CB4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3890064"/>
              </p:ext>
            </p:extLst>
          </p:nvPr>
        </p:nvGraphicFramePr>
        <p:xfrm>
          <a:off x="905504" y="3084796"/>
          <a:ext cx="1970454" cy="10090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10" name="Textfeld 16">
            <a:extLst>
              <a:ext uri="{FF2B5EF4-FFF2-40B4-BE49-F238E27FC236}">
                <a16:creationId xmlns:a16="http://schemas.microsoft.com/office/drawing/2014/main" id="{44D0B437-D1A9-3E6D-3220-03458AA49970}"/>
              </a:ext>
            </a:extLst>
          </p:cNvPr>
          <p:cNvSpPr txBox="1"/>
          <p:nvPr/>
        </p:nvSpPr>
        <p:spPr>
          <a:xfrm>
            <a:off x="841352" y="2884159"/>
            <a:ext cx="139212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Origin: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At the </a:t>
            </a:r>
            <a:r>
              <a:rPr lang="en-US" sz="600" err="1">
                <a:solidFill>
                  <a:schemeClr val="bg1"/>
                </a:solidFill>
              </a:rPr>
              <a:t>highesttimes</a:t>
            </a:r>
            <a:r>
              <a:rPr lang="en-US" sz="600">
                <a:solidFill>
                  <a:schemeClr val="bg1"/>
                </a:solidFill>
              </a:rPr>
              <a:t> of Corona people were in the quarantine, hence they could only </a:t>
            </a:r>
            <a:r>
              <a:rPr lang="en-US" sz="600" err="1">
                <a:solidFill>
                  <a:schemeClr val="bg1"/>
                </a:solidFill>
              </a:rPr>
              <a:t>trainat</a:t>
            </a:r>
            <a:r>
              <a:rPr lang="en-US" sz="600">
                <a:solidFill>
                  <a:schemeClr val="bg1"/>
                </a:solidFill>
              </a:rPr>
              <a:t> home.</a:t>
            </a:r>
            <a:endParaRPr lang="de-DE" sz="60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600">
                <a:solidFill>
                  <a:schemeClr val="bg1"/>
                </a:solidFill>
              </a:rPr>
              <a:t>Therefore, we created </a:t>
            </a:r>
            <a:r>
              <a:rPr lang="en-US" sz="600" err="1">
                <a:solidFill>
                  <a:schemeClr val="bg1"/>
                </a:solidFill>
              </a:rPr>
              <a:t>anApp</a:t>
            </a:r>
            <a:r>
              <a:rPr lang="en-US" sz="600">
                <a:solidFill>
                  <a:schemeClr val="bg1"/>
                </a:solidFill>
              </a:rPr>
              <a:t> to track our training much easier and faster</a:t>
            </a:r>
            <a:endParaRPr lang="de-DE" sz="600">
              <a:solidFill>
                <a:schemeClr val="bg1"/>
              </a:solidFill>
            </a:endParaRPr>
          </a:p>
        </p:txBody>
      </p:sp>
      <p:sp>
        <p:nvSpPr>
          <p:cNvPr id="11" name="Ellipse 3">
            <a:extLst>
              <a:ext uri="{FF2B5EF4-FFF2-40B4-BE49-F238E27FC236}">
                <a16:creationId xmlns:a16="http://schemas.microsoft.com/office/drawing/2014/main" id="{C371FC01-E780-256F-C116-379B761419A7}"/>
              </a:ext>
            </a:extLst>
          </p:cNvPr>
          <p:cNvSpPr/>
          <p:nvPr/>
        </p:nvSpPr>
        <p:spPr>
          <a:xfrm>
            <a:off x="428625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Origin</a:t>
            </a:r>
            <a:endParaRPr lang="de-DE" sz="700">
              <a:solidFill>
                <a:srgbClr val="2424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0229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feld 14">
            <a:extLst>
              <a:ext uri="{FF2B5EF4-FFF2-40B4-BE49-F238E27FC236}">
                <a16:creationId xmlns:a16="http://schemas.microsoft.com/office/drawing/2014/main" id="{FC05D359-2957-24ED-10AC-5C5846A56ED9}"/>
              </a:ext>
            </a:extLst>
          </p:cNvPr>
          <p:cNvSpPr txBox="1"/>
          <p:nvPr/>
        </p:nvSpPr>
        <p:spPr>
          <a:xfrm>
            <a:off x="6445901" y="520376"/>
            <a:ext cx="5225399" cy="1779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Origin: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At the highest times of Corona people were in the quarantine, hence they could only train at home.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Therefore, we created an App to track our training much easier and faster</a:t>
            </a:r>
            <a:endParaRPr lang="de-DE">
              <a:solidFill>
                <a:schemeClr val="bg1"/>
              </a:solidFill>
            </a:endParaRPr>
          </a:p>
        </p:txBody>
      </p:sp>
      <p:pic>
        <p:nvPicPr>
          <p:cNvPr id="6146" name="Picture 2" descr="Sport während Corona: Eine Gefahr für das Immunsystem? | GQ Germany">
            <a:extLst>
              <a:ext uri="{FF2B5EF4-FFF2-40B4-BE49-F238E27FC236}">
                <a16:creationId xmlns:a16="http://schemas.microsoft.com/office/drawing/2014/main" id="{EEB213F0-D95B-D4AF-6003-49327DA44E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419" y="3552061"/>
            <a:ext cx="3279189" cy="21851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C0A08C75-0A6D-7879-1589-BA585B748AB2}"/>
              </a:ext>
            </a:extLst>
          </p:cNvPr>
          <p:cNvSpPr txBox="1"/>
          <p:nvPr/>
        </p:nvSpPr>
        <p:spPr>
          <a:xfrm>
            <a:off x="3634359" y="478143"/>
            <a:ext cx="62843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Start 2020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Our Team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Alexandra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Marcel 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Timon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Lukas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FE105E5C-9177-B981-F5A5-0CE5500FD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5663" y="5929024"/>
            <a:ext cx="7167880" cy="713076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de-DE" sz="3600">
                <a:solidFill>
                  <a:schemeClr val="bg1"/>
                </a:solidFill>
              </a:rPr>
              <a:t>https://www.aerzteblatt.de/archiv/209444/Sport-als-Praevention-Fakten-und-Zahlen-fuer-das-individuelle-Mass-an-Bewegung</a:t>
            </a:r>
          </a:p>
          <a:p>
            <a:pPr marL="0" indent="0">
              <a:buNone/>
            </a:pPr>
            <a:r>
              <a:rPr lang="de-DE" sz="3600">
                <a:solidFill>
                  <a:schemeClr val="bg1"/>
                </a:solidFill>
              </a:rPr>
              <a:t>https://www.gq-magazin.de/body-care/artikel/sport-waehrend-corona-gefahr-fuer-das-immunsystem </a:t>
            </a:r>
          </a:p>
          <a:p>
            <a:pPr marL="0" indent="0">
              <a:buNone/>
            </a:pPr>
            <a:r>
              <a:rPr lang="de-DE" sz="3600">
                <a:solidFill>
                  <a:schemeClr val="bg1"/>
                </a:solidFill>
              </a:rPr>
              <a:t>https://trends.google.com/trends/explore?date=2022-01-01%202022-12-31&amp;q=fitnessstudio</a:t>
            </a:r>
          </a:p>
          <a:p>
            <a:pPr marL="0" indent="0">
              <a:buNone/>
            </a:pPr>
            <a:r>
              <a:rPr lang="de-DE" sz="1050">
                <a:solidFill>
                  <a:schemeClr val="bg1"/>
                </a:solidFill>
              </a:rPr>
              <a:t> </a:t>
            </a:r>
          </a:p>
        </p:txBody>
      </p:sp>
      <p:graphicFrame>
        <p:nvGraphicFramePr>
          <p:cNvPr id="11" name="Diagramm 10">
            <a:extLst>
              <a:ext uri="{FF2B5EF4-FFF2-40B4-BE49-F238E27FC236}">
                <a16:creationId xmlns:a16="http://schemas.microsoft.com/office/drawing/2014/main" id="{60C0FFA3-3FCE-2155-C044-FF7D56383481}"/>
              </a:ext>
            </a:extLst>
          </p:cNvPr>
          <p:cNvGraphicFramePr>
            <a:graphicFrameLocks/>
          </p:cNvGraphicFramePr>
          <p:nvPr/>
        </p:nvGraphicFramePr>
        <p:xfrm>
          <a:off x="7403448" y="3235286"/>
          <a:ext cx="4549206" cy="2675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Ellipse 3">
            <a:extLst>
              <a:ext uri="{FF2B5EF4-FFF2-40B4-BE49-F238E27FC236}">
                <a16:creationId xmlns:a16="http://schemas.microsoft.com/office/drawing/2014/main" id="{407EA0A3-9BE1-DDD4-2E9C-0B9F23307F32}"/>
              </a:ext>
            </a:extLst>
          </p:cNvPr>
          <p:cNvSpPr/>
          <p:nvPr/>
        </p:nvSpPr>
        <p:spPr>
          <a:xfrm>
            <a:off x="428625" y="21150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Origin</a:t>
            </a:r>
            <a:endParaRPr lang="de-DE" sz="700">
              <a:solidFill>
                <a:srgbClr val="242424"/>
              </a:solidFill>
            </a:endParaRPr>
          </a:p>
        </p:txBody>
      </p:sp>
      <p:sp>
        <p:nvSpPr>
          <p:cNvPr id="7" name="Titel 8">
            <a:extLst>
              <a:ext uri="{FF2B5EF4-FFF2-40B4-BE49-F238E27FC236}">
                <a16:creationId xmlns:a16="http://schemas.microsoft.com/office/drawing/2014/main" id="{DA39EDD6-1133-2D1C-DB29-080219B79CB2}"/>
              </a:ext>
            </a:extLst>
          </p:cNvPr>
          <p:cNvSpPr txBox="1">
            <a:spLocks/>
          </p:cNvSpPr>
          <p:nvPr/>
        </p:nvSpPr>
        <p:spPr>
          <a:xfrm>
            <a:off x="497863" y="75775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chemeClr val="bg1"/>
                </a:solidFill>
              </a:rPr>
              <a:t>GUI DEMO</a:t>
            </a:r>
            <a:endParaRPr lang="en-US"/>
          </a:p>
        </p:txBody>
      </p:sp>
      <p:pic>
        <p:nvPicPr>
          <p:cNvPr id="9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CE6A90B-D629-8EE8-391B-398D1C2D5E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359" y="8577202"/>
            <a:ext cx="7798204" cy="514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08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4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EAE4C3E2-6678-E9E4-360A-D2E9AD930E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F4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el 8">
            <a:extLst>
              <a:ext uri="{FF2B5EF4-FFF2-40B4-BE49-F238E27FC236}">
                <a16:creationId xmlns:a16="http://schemas.microsoft.com/office/drawing/2014/main" id="{D338EAFA-0CAA-68BE-7772-CF7AD8AB2974}"/>
              </a:ext>
            </a:extLst>
          </p:cNvPr>
          <p:cNvSpPr txBox="1">
            <a:spLocks/>
          </p:cNvSpPr>
          <p:nvPr/>
        </p:nvSpPr>
        <p:spPr>
          <a:xfrm>
            <a:off x="838200" y="136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chemeClr val="bg1"/>
                </a:solidFill>
              </a:rPr>
              <a:t>GUI DEMO</a:t>
            </a:r>
            <a:endParaRPr lang="en-US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064C05E9-B11D-1B14-11D5-66B92044B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696" y="1136203"/>
            <a:ext cx="7798204" cy="5149464"/>
          </a:xfrm>
        </p:spPr>
      </p:pic>
      <p:sp>
        <p:nvSpPr>
          <p:cNvPr id="29" name="Ellipse 3">
            <a:extLst>
              <a:ext uri="{FF2B5EF4-FFF2-40B4-BE49-F238E27FC236}">
                <a16:creationId xmlns:a16="http://schemas.microsoft.com/office/drawing/2014/main" id="{0A30C2D9-15BC-FAE9-4656-C4BDC11C185B}"/>
              </a:ext>
            </a:extLst>
          </p:cNvPr>
          <p:cNvSpPr/>
          <p:nvPr/>
        </p:nvSpPr>
        <p:spPr>
          <a:xfrm rot="16200000">
            <a:off x="-1085400" y="8978900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R-Studio</a:t>
            </a:r>
            <a:endParaRPr lang="de-DE" sz="700">
              <a:solidFill>
                <a:srgbClr val="242424"/>
              </a:solidFill>
            </a:endParaRP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AAB1719C-2601-DC10-56D7-C52E6C692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61325"/>
            <a:ext cx="10515600" cy="1325563"/>
          </a:xfrm>
        </p:spPr>
        <p:txBody>
          <a:bodyPr/>
          <a:lstStyle/>
          <a:p>
            <a:r>
              <a:rPr lang="en-GB">
                <a:solidFill>
                  <a:schemeClr val="bg1"/>
                </a:solidFill>
              </a:rPr>
              <a:t>Evaluation of trainings:</a:t>
            </a:r>
            <a:endParaRPr lang="en-US"/>
          </a:p>
        </p:txBody>
      </p:sp>
      <p:sp>
        <p:nvSpPr>
          <p:cNvPr id="33" name="Inhaltsplatzhalter 2">
            <a:extLst>
              <a:ext uri="{FF2B5EF4-FFF2-40B4-BE49-F238E27FC236}">
                <a16:creationId xmlns:a16="http://schemas.microsoft.com/office/drawing/2014/main" id="{B9446EC3-5409-5832-2751-1C6C8B9191E1}"/>
              </a:ext>
            </a:extLst>
          </p:cNvPr>
          <p:cNvSpPr txBox="1">
            <a:spLocks/>
          </p:cNvSpPr>
          <p:nvPr/>
        </p:nvSpPr>
        <p:spPr>
          <a:xfrm>
            <a:off x="1257300" y="95091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bg1"/>
                </a:solidFill>
              </a:rPr>
              <a:t>Athlete evaluation: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Get a detailed overview of all your training data</a:t>
            </a:r>
            <a:endParaRPr lang="en-GB"/>
          </a:p>
          <a:p>
            <a:pPr lvl="1"/>
            <a:r>
              <a:rPr lang="en-US">
                <a:solidFill>
                  <a:schemeClr val="bg1"/>
                </a:solidFill>
              </a:rPr>
              <a:t>Get the average duration of training across all training programs</a:t>
            </a:r>
            <a:r>
              <a:rPr lang="en-GB">
                <a:solidFill>
                  <a:schemeClr val="bg1"/>
                </a:solidFill>
              </a:rPr>
              <a:t> or for a specific training</a:t>
            </a:r>
          </a:p>
          <a:p>
            <a:pPr lvl="1"/>
            <a:endParaRPr lang="en-US">
              <a:solidFill>
                <a:schemeClr val="bg1"/>
              </a:solidFill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>
                <a:solidFill>
                  <a:schemeClr val="bg1"/>
                </a:solidFill>
              </a:rPr>
              <a:t>Coach Evaluation: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Get the average duration, median and standard deviation of a certain training over all athletes</a:t>
            </a:r>
          </a:p>
          <a:p>
            <a:pPr lvl="1"/>
            <a:endParaRPr lang="en-GB">
              <a:solidFill>
                <a:schemeClr val="bg1"/>
              </a:solidFill>
            </a:endParaRPr>
          </a:p>
        </p:txBody>
      </p:sp>
      <p:pic>
        <p:nvPicPr>
          <p:cNvPr id="35" name="Picture 2" descr="Sport während Corona: Eine Gefahr für das Immunsystem? | GQ Germany">
            <a:extLst>
              <a:ext uri="{FF2B5EF4-FFF2-40B4-BE49-F238E27FC236}">
                <a16:creationId xmlns:a16="http://schemas.microsoft.com/office/drawing/2014/main" id="{A6D3B551-5610-C732-03B0-29254D1F3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665" y="-3093344"/>
            <a:ext cx="3279189" cy="21851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6" name="Textfeld 40">
            <a:extLst>
              <a:ext uri="{FF2B5EF4-FFF2-40B4-BE49-F238E27FC236}">
                <a16:creationId xmlns:a16="http://schemas.microsoft.com/office/drawing/2014/main" id="{C1CD56AA-5954-0B67-D76C-2830A6C2C0C2}"/>
              </a:ext>
            </a:extLst>
          </p:cNvPr>
          <p:cNvSpPr txBox="1"/>
          <p:nvPr/>
        </p:nvSpPr>
        <p:spPr>
          <a:xfrm>
            <a:off x="3454605" y="-6167262"/>
            <a:ext cx="62843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Start 2020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Our Team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Alexandra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Marcel 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Timon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Lukas</a:t>
            </a:r>
            <a:endParaRPr lang="de-DE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37" name="Diagramm 44">
            <a:extLst>
              <a:ext uri="{FF2B5EF4-FFF2-40B4-BE49-F238E27FC236}">
                <a16:creationId xmlns:a16="http://schemas.microsoft.com/office/drawing/2014/main" id="{AF769858-FB5B-5178-46C2-19FD738D41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5774531"/>
              </p:ext>
            </p:extLst>
          </p:nvPr>
        </p:nvGraphicFramePr>
        <p:xfrm>
          <a:off x="7223694" y="-3410119"/>
          <a:ext cx="4549206" cy="2675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8" name="Textfeld 42">
            <a:extLst>
              <a:ext uri="{FF2B5EF4-FFF2-40B4-BE49-F238E27FC236}">
                <a16:creationId xmlns:a16="http://schemas.microsoft.com/office/drawing/2014/main" id="{769BA0EE-B4A8-760F-351A-4B8D82879438}"/>
              </a:ext>
            </a:extLst>
          </p:cNvPr>
          <p:cNvSpPr txBox="1"/>
          <p:nvPr/>
        </p:nvSpPr>
        <p:spPr>
          <a:xfrm>
            <a:off x="6266147" y="-6125029"/>
            <a:ext cx="5225399" cy="1779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Origin: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At the </a:t>
            </a:r>
            <a:r>
              <a:rPr lang="en-US" err="1">
                <a:solidFill>
                  <a:schemeClr val="bg1"/>
                </a:solidFill>
              </a:rPr>
              <a:t>highesttimes</a:t>
            </a:r>
            <a:r>
              <a:rPr lang="en-US">
                <a:solidFill>
                  <a:schemeClr val="bg1"/>
                </a:solidFill>
              </a:rPr>
              <a:t> of Corona people were in the quarantine, hence they could only </a:t>
            </a:r>
            <a:r>
              <a:rPr lang="en-US" err="1">
                <a:solidFill>
                  <a:schemeClr val="bg1"/>
                </a:solidFill>
              </a:rPr>
              <a:t>trainat</a:t>
            </a:r>
            <a:r>
              <a:rPr lang="en-US">
                <a:solidFill>
                  <a:schemeClr val="bg1"/>
                </a:solidFill>
              </a:rPr>
              <a:t> home.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Therefore, we created </a:t>
            </a:r>
            <a:r>
              <a:rPr lang="en-US" err="1">
                <a:solidFill>
                  <a:schemeClr val="bg1"/>
                </a:solidFill>
              </a:rPr>
              <a:t>anApp</a:t>
            </a:r>
            <a:r>
              <a:rPr lang="en-US">
                <a:solidFill>
                  <a:schemeClr val="bg1"/>
                </a:solidFill>
              </a:rPr>
              <a:t> to track our training much easier and faster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9" name="Ellipse 3">
            <a:extLst>
              <a:ext uri="{FF2B5EF4-FFF2-40B4-BE49-F238E27FC236}">
                <a16:creationId xmlns:a16="http://schemas.microsoft.com/office/drawing/2014/main" id="{5E982A79-520C-7DCB-EB88-CDDB71DA6BFC}"/>
              </a:ext>
            </a:extLst>
          </p:cNvPr>
          <p:cNvSpPr/>
          <p:nvPr/>
        </p:nvSpPr>
        <p:spPr>
          <a:xfrm>
            <a:off x="248871" y="-4530405"/>
            <a:ext cx="2628000" cy="2628000"/>
          </a:xfrm>
          <a:prstGeom prst="ellips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>
                <a:solidFill>
                  <a:srgbClr val="242424"/>
                </a:solidFill>
              </a:rPr>
              <a:t>Origin</a:t>
            </a:r>
            <a:endParaRPr lang="de-DE" sz="700">
              <a:solidFill>
                <a:srgbClr val="242424"/>
              </a:solidFill>
            </a:endParaRP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508360AB-387B-40D9-8550-E4E0A9986672}"/>
              </a:ext>
            </a:extLst>
          </p:cNvPr>
          <p:cNvSpPr txBox="1"/>
          <p:nvPr/>
        </p:nvSpPr>
        <p:spPr>
          <a:xfrm>
            <a:off x="6445901" y="-5397824"/>
            <a:ext cx="5225399" cy="1779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Origin: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At the highest times of Corona people were in the quarantine, hence they could only train at home.</a:t>
            </a:r>
            <a:endParaRPr lang="de-DE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Therefore, we created an App to track our training much easier and faster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901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2080</Words>
  <Application>Microsoft Office PowerPoint</Application>
  <PresentationFormat>Breitbild</PresentationFormat>
  <Paragraphs>381</Paragraphs>
  <Slides>21</Slides>
  <Notes>2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</vt:lpstr>
      <vt:lpstr>Business Athletics</vt:lpstr>
      <vt:lpstr>PowerPoint-Präsentation</vt:lpstr>
      <vt:lpstr>PowerPoint-Präsentation</vt:lpstr>
      <vt:lpstr>PowerPoint-Präsentation</vt:lpstr>
      <vt:lpstr>10 Reasons to Track your Training</vt:lpstr>
      <vt:lpstr>10 Reasons to Track your Training</vt:lpstr>
      <vt:lpstr>10 Reasons to Track your Training</vt:lpstr>
      <vt:lpstr>PowerPoint-Präsentation</vt:lpstr>
      <vt:lpstr>Evaluation of trainings:</vt:lpstr>
      <vt:lpstr>Evaluation of trainings:</vt:lpstr>
      <vt:lpstr>Evaluation of trainings:</vt:lpstr>
      <vt:lpstr>Evaluation of trainings:</vt:lpstr>
      <vt:lpstr>Features in the evaluation of trainings:</vt:lpstr>
      <vt:lpstr>Features in the evaluation of trainings: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Athletics</dc:title>
  <dc:creator>Lukas Ziegler</dc:creator>
  <cp:lastModifiedBy>Marcel Dittrich</cp:lastModifiedBy>
  <cp:revision>1</cp:revision>
  <dcterms:created xsi:type="dcterms:W3CDTF">2023-01-12T09:52:47Z</dcterms:created>
  <dcterms:modified xsi:type="dcterms:W3CDTF">2023-01-24T15:07:40Z</dcterms:modified>
</cp:coreProperties>
</file>